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sldIdLst>
    <p:sldId id="256" r:id="rId2"/>
    <p:sldId id="258" r:id="rId3"/>
    <p:sldId id="339" r:id="rId4"/>
    <p:sldId id="320" r:id="rId5"/>
    <p:sldId id="321" r:id="rId6"/>
    <p:sldId id="322" r:id="rId7"/>
    <p:sldId id="324" r:id="rId8"/>
    <p:sldId id="323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34" r:id="rId18"/>
    <p:sldId id="336" r:id="rId19"/>
    <p:sldId id="325" r:id="rId20"/>
    <p:sldId id="326" r:id="rId21"/>
    <p:sldId id="337" r:id="rId22"/>
    <p:sldId id="338" r:id="rId23"/>
    <p:sldId id="431" r:id="rId24"/>
    <p:sldId id="432" r:id="rId25"/>
    <p:sldId id="341" r:id="rId26"/>
    <p:sldId id="342" r:id="rId27"/>
    <p:sldId id="344" r:id="rId28"/>
    <p:sldId id="345" r:id="rId29"/>
    <p:sldId id="343" r:id="rId30"/>
    <p:sldId id="347" r:id="rId31"/>
    <p:sldId id="346" r:id="rId32"/>
    <p:sldId id="348" r:id="rId33"/>
    <p:sldId id="349" r:id="rId34"/>
    <p:sldId id="362" r:id="rId35"/>
    <p:sldId id="350" r:id="rId36"/>
    <p:sldId id="361" r:id="rId37"/>
    <p:sldId id="363" r:id="rId38"/>
    <p:sldId id="351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441" r:id="rId48"/>
    <p:sldId id="442" r:id="rId49"/>
    <p:sldId id="443" r:id="rId50"/>
    <p:sldId id="444" r:id="rId51"/>
    <p:sldId id="445" r:id="rId52"/>
    <p:sldId id="446" r:id="rId53"/>
    <p:sldId id="375" r:id="rId54"/>
    <p:sldId id="37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6" r:id="rId65"/>
    <p:sldId id="457" r:id="rId66"/>
    <p:sldId id="458" r:id="rId67"/>
    <p:sldId id="459" r:id="rId68"/>
    <p:sldId id="424" r:id="rId69"/>
    <p:sldId id="426" r:id="rId70"/>
    <p:sldId id="427" r:id="rId71"/>
    <p:sldId id="428" r:id="rId72"/>
    <p:sldId id="429" r:id="rId73"/>
    <p:sldId id="430" r:id="rId74"/>
    <p:sldId id="425" r:id="rId75"/>
    <p:sldId id="340" r:id="rId76"/>
    <p:sldId id="422" r:id="rId77"/>
    <p:sldId id="423" r:id="rId78"/>
    <p:sldId id="421" r:id="rId79"/>
    <p:sldId id="420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292" r:id="rId92"/>
    <p:sldId id="294" r:id="rId93"/>
    <p:sldId id="295" r:id="rId94"/>
    <p:sldId id="296" r:id="rId95"/>
    <p:sldId id="297" r:id="rId96"/>
    <p:sldId id="304" r:id="rId97"/>
    <p:sldId id="298" r:id="rId98"/>
    <p:sldId id="293" r:id="rId99"/>
    <p:sldId id="299" r:id="rId100"/>
    <p:sldId id="300" r:id="rId101"/>
    <p:sldId id="301" r:id="rId102"/>
    <p:sldId id="302" r:id="rId103"/>
    <p:sldId id="305" r:id="rId104"/>
    <p:sldId id="303" r:id="rId105"/>
    <p:sldId id="377" r:id="rId106"/>
    <p:sldId id="378" r:id="rId107"/>
    <p:sldId id="379" r:id="rId108"/>
    <p:sldId id="380" r:id="rId109"/>
    <p:sldId id="381" r:id="rId110"/>
    <p:sldId id="382" r:id="rId111"/>
    <p:sldId id="386" r:id="rId112"/>
    <p:sldId id="387" r:id="rId113"/>
    <p:sldId id="398" r:id="rId114"/>
    <p:sldId id="399" r:id="rId115"/>
    <p:sldId id="400" r:id="rId116"/>
    <p:sldId id="401" r:id="rId117"/>
    <p:sldId id="402" r:id="rId118"/>
    <p:sldId id="403" r:id="rId119"/>
    <p:sldId id="404" r:id="rId120"/>
    <p:sldId id="405" r:id="rId121"/>
    <p:sldId id="383" r:id="rId122"/>
    <p:sldId id="410" r:id="rId123"/>
    <p:sldId id="417" r:id="rId124"/>
    <p:sldId id="418" r:id="rId125"/>
    <p:sldId id="419" r:id="rId126"/>
    <p:sldId id="407" r:id="rId127"/>
    <p:sldId id="411" r:id="rId128"/>
    <p:sldId id="416" r:id="rId129"/>
    <p:sldId id="408" r:id="rId130"/>
    <p:sldId id="412" r:id="rId131"/>
    <p:sldId id="415" r:id="rId132"/>
    <p:sldId id="409" r:id="rId133"/>
    <p:sldId id="413" r:id="rId134"/>
    <p:sldId id="414" r:id="rId135"/>
    <p:sldId id="406" r:id="rId136"/>
    <p:sldId id="384" r:id="rId137"/>
    <p:sldId id="385" r:id="rId138"/>
    <p:sldId id="393" r:id="rId139"/>
    <p:sldId id="394" r:id="rId140"/>
    <p:sldId id="395" r:id="rId141"/>
    <p:sldId id="396" r:id="rId142"/>
    <p:sldId id="397" r:id="rId143"/>
    <p:sldId id="388" r:id="rId144"/>
    <p:sldId id="389" r:id="rId145"/>
    <p:sldId id="390" r:id="rId146"/>
    <p:sldId id="391" r:id="rId147"/>
    <p:sldId id="392" r:id="rId148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9" autoAdjust="0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86FED-6506-9E48-9216-6D94EC3755FE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7BAED-310A-C043-95A9-DD39AA466CD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295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3654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046639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146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66101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147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40941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65662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98714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86125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404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75999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79686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49906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14851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21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362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60040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22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04644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24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12131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68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88929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69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21726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9826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6774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9755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24205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07897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1213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21551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41743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5609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68253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5826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09947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088695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10105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97877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96355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2011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1989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018996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16391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843679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04088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26392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40641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481960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76102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65842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3106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805390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076943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96085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67062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6536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88228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919132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56591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513673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244845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4273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552269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952364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140791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834097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184693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715993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623128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204253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468313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046135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61333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408952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883032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130434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53712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227439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553499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530043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207917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207407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572375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6460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38069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404104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332300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469631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129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284787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491909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844684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882044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997448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464288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8935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519828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520505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534725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493413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139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652495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140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4570440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141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325708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982111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143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7470069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144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8124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BAED-310A-C043-95A9-DD39AA466CDE}" type="slidenum">
              <a:rPr lang="en-TH" smtClean="0"/>
              <a:t>145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1004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B64A-770E-1743-9514-ED98C99AF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4278E-FB5F-0E44-A02B-675AF0D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AECD4-6250-5D4C-A43A-2D382CD5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F1247-1D72-7948-A35F-3C512CDB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AEBEE-669F-D640-9187-3C812AB5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8889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D588-D000-184B-9349-EFF85170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1003C-3A15-2D41-B8BC-8F986E15A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2FA30-9280-A34E-A3E9-EEEBD220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7DC13-A9F8-9A4F-A066-ED43324D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70921-3DB8-9E48-B8E0-23936C91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692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B91037-BF1B-7643-8B29-7F2FE91C7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FF054-CE7A-B04A-81C6-4863CF309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CB9-C8E0-4E42-B3F5-D977E70D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F2F9C-BD8E-314B-B942-95799776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7A955-F46E-6D44-8EEB-7537D35F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667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55E1-2D01-9F43-8A96-7E7C386F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9DCFC-25CB-3443-B917-A4C60BB9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14BED-2CFE-0E4B-BFD4-FD8B9603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FE9C8-C968-4B46-A21E-8CD71E78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2F3CB-487D-DD48-BC44-341B175F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6356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0FA5-C16F-8E4C-996A-20E258EC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F4587-9E94-2648-B2A5-3A17BAD48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C2C98-D415-9042-9D6E-0A2FAFD9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1365-D98B-9C42-A2B8-71D59608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644D-8B7F-5241-9DA1-A97F9555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43864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A92A-5E29-3441-BACC-AE3A513B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5CC0-85EE-8241-8455-F56F86767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C581-6A21-4643-BEDC-8D438D2A3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E6937-BD60-9140-A6E8-52F83FA4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21D47-6AC1-9C40-937E-1F1A0420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9F11B-53B5-AB48-A11E-A681F63F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7031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C04A-DB58-BE41-91FE-F2FD25D5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056A9-FE48-7A41-939E-317CEF028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047D9-E61D-0044-811E-A3FA07485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2D263-0CE9-2A4A-AA0F-B06BEE18B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3F8F2-6CEE-3149-9139-AC5E5B92E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479F3E-C9FA-5644-BC7D-19AEA4EEF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315055-BB72-ED43-A946-592C49A81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6B38A-C64A-8D44-B843-4BF33FB2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3802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4F48-A8BF-3A44-BAD8-20FF1DBD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7F9E7-A1D2-864A-AD91-810F5596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0DC35-8FCC-404F-8A38-481F283B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0709B-4E08-D042-B598-816BD93C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8693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AFE80-8150-1C40-98D3-28C0E06D4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FD337-55EA-4644-8385-34B1DE94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62EE2-646A-694F-8110-BB56EA6D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4755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7024-DDA9-3040-8EC3-5995DB1E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F76F-A1D7-294A-8A88-B688A801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25718-91AC-834C-8AE4-E9021BFBE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93FC6-4BF4-7547-8023-2A13DD8D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FF465-6219-2745-AAD1-B497D7AD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A4FC6-03B8-4047-ABDA-E85AB4EC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90046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556-A9CF-C945-B37C-CB12EE55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FE138E-C859-2242-9EAA-2DBC39D0D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9EB89-2BDC-1F40-B824-8FDDDFB67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1961E-A83E-F243-8AA2-960B3FD6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DD3A2-5E15-1D44-B25D-5890AA76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61717-F1A0-FA45-8B11-253CCFA7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5687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6C3DD5-81FB-2543-B777-0420A838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9860-42AE-FB4A-AA5B-21BFC185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6F237-9C34-7D45-8697-814076010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3BF2B-A8D2-A845-8D23-B1AB422C5748}" type="datetimeFigureOut">
              <a:rPr lang="en-TH" smtClean="0"/>
              <a:t>9/10/2022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A09B8-ED2D-D84C-AA41-1A7668FBD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FED70-4C29-384F-A270-B64F4FC7A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F0B8D-C84F-AE4C-BA68-0CC99F5CB8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630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megadishwasher-family.com/administrator/service_report?mid=1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service_report?mid=1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megadishwasher-family.com/administrator/service_report?mid=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megadishwasher-family.com/administrator/service_report?mid=1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megadishwasher-family.com/administrator/service_report?mid=1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megadishwasher-family.com/administrator/service_report?mid=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megadishwasher-family.com/administrator/service_report?mid=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megadishwasher-family.com/administrator/first_order?mid=1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megadishwasher-family.com/administrator/service_report?mid=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omegadishwasher-family.com/administrator/service_report?mid=13" TargetMode="Externa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service_report?mid=1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megadishwasher-family.com/administrator/service_report?mid=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omegadishwasher-family.com/administrator/schedule/?mid=1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omegadishwasher-family.com/administrator/schedule/?mid=1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report/?mid=16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51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report/?mid=16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0.png"/><Relationship Id="rId7" Type="http://schemas.openxmlformats.org/officeDocument/2006/relationships/image" Target="../media/image60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0.png"/><Relationship Id="rId7" Type="http://schemas.openxmlformats.org/officeDocument/2006/relationships/image" Target="../media/image67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0.png"/><Relationship Id="rId7" Type="http://schemas.openxmlformats.org/officeDocument/2006/relationships/image" Target="../media/image74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omegadishwasher-family.com/administrator/report/?mid=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5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megadishwasher-family.com/administrator/qu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megadishwasher-family.com/administrator/first_order?mid=1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7743-9991-3B4B-A2C3-E8F06451A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7743"/>
            <a:ext cx="9144000" cy="1016145"/>
          </a:xfrm>
        </p:spPr>
        <p:txBody>
          <a:bodyPr/>
          <a:lstStyle/>
          <a:p>
            <a:r>
              <a:rPr lang="th-TH" b="1" dirty="0">
                <a:latin typeface="Prompt Thin" pitchFamily="2" charset="-34"/>
                <a:cs typeface="Prompt Thin" pitchFamily="2" charset="-34"/>
              </a:rPr>
              <a:t>คู่มือการใช้งาน</a:t>
            </a:r>
            <a:endParaRPr lang="en-TH" b="1" dirty="0">
              <a:latin typeface="Prompt Thin" pitchFamily="2" charset="-34"/>
              <a:cs typeface="Prompt Thin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594DF-E781-3248-AEF6-0AF275836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10745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Prompt Thin" pitchFamily="2" charset="-34"/>
                <a:cs typeface="Prompt Thin" pitchFamily="2" charset="-34"/>
              </a:rPr>
              <a:t>Omegadishwasher</a:t>
            </a:r>
            <a:r>
              <a:rPr lang="th-TH" sz="4000" b="1" dirty="0">
                <a:latin typeface="Prompt Thin" pitchFamily="2" charset="-34"/>
                <a:cs typeface="Prompt Thin" pitchFamily="2" charset="-34"/>
              </a:rPr>
              <a:t> </a:t>
            </a:r>
            <a:r>
              <a:rPr lang="en-US" sz="4000" b="1" dirty="0">
                <a:latin typeface="Prompt Thin" pitchFamily="2" charset="-34"/>
                <a:cs typeface="Prompt Thin" pitchFamily="2" charset="-34"/>
              </a:rPr>
              <a:t>Intranet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6BC08-89B0-DB4A-A3BC-934EF2E1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909857"/>
            <a:ext cx="7848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30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D1D4F9C-6303-4814-AD27-A9B34BB88EAD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4B35756-48A6-4802-B875-F6E900E4D398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C8D913-E632-440C-93EC-5469A9D0F893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A65C943D-B349-48FB-8A14-111121F5AD3D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AFAA1-8FD1-407F-8462-C3FEFCC4454E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0DF89D-6CF9-4726-A0BF-8D17191EDFEB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2A6EB3C-4E52-4F5B-ACA4-17CCA51509CC}"/>
                </a:ext>
              </a:extLst>
            </p:cNvPr>
            <p:cNvSpPr/>
            <p:nvPr/>
          </p:nvSpPr>
          <p:spPr>
            <a:xfrm>
              <a:off x="2113808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th-TH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แจ้งงาน</a:t>
              </a:r>
              <a:endPara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6" name="Picture 2">
              <a:hlinkClick r:id="rId3"/>
              <a:extLst>
                <a:ext uri="{FF2B5EF4-FFF2-40B4-BE49-F238E27FC236}">
                  <a16:creationId xmlns:a16="http://schemas.microsoft.com/office/drawing/2014/main" id="{01F10A3D-4827-4EAA-8AE9-D52E18007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33042" y="1559391"/>
            <a:ext cx="321611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แจ้งงานบริการ</a:t>
            </a: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en-US" sz="2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กลับไปหน้า 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</a:p>
          <a:p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เพิ่ม การแจ้งงาน </a:t>
            </a:r>
          </a:p>
          <a:p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เลือกสถานะของใบแจ้งงานที่อยากค้นหา</a:t>
            </a:r>
          </a:p>
          <a:p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สำหรับค้นหาใบแจ้งงานที่ต้องการ</a:t>
            </a:r>
          </a:p>
          <a:p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ปุ่มแสดงสถานะของใบแจ้งงานนั้น</a:t>
            </a:r>
          </a:p>
          <a:p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สำหรับแก้ไขใบแจ้งงานบริการนั้น</a:t>
            </a:r>
          </a:p>
          <a:p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สำหรับลบใบแจ้งงานบริการนั้น</a:t>
            </a:r>
          </a:p>
          <a:p>
            <a:endParaRPr lang="th-TH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0B68C0-845F-D6A5-76B4-5B257F6E1E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65"/>
          <a:stretch/>
        </p:blipFill>
        <p:spPr>
          <a:xfrm>
            <a:off x="702572" y="1773585"/>
            <a:ext cx="6945556" cy="383461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6290751-B0DB-AFE7-705B-C21F861281E7}"/>
              </a:ext>
            </a:extLst>
          </p:cNvPr>
          <p:cNvSpPr/>
          <p:nvPr/>
        </p:nvSpPr>
        <p:spPr>
          <a:xfrm>
            <a:off x="1566052" y="3139105"/>
            <a:ext cx="655904" cy="52876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0C0F671C-7D42-60B4-B26E-158D58E81FDD}"/>
              </a:ext>
            </a:extLst>
          </p:cNvPr>
          <p:cNvSpPr/>
          <p:nvPr/>
        </p:nvSpPr>
        <p:spPr>
          <a:xfrm>
            <a:off x="3252342" y="3056249"/>
            <a:ext cx="320727" cy="305155"/>
          </a:xfrm>
          <a:prstGeom prst="wedgeRoundRectCallout">
            <a:avLst>
              <a:gd name="adj1" fmla="val -175976"/>
              <a:gd name="adj2" fmla="val 58944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2</a:t>
            </a:r>
            <a:endParaRPr lang="th-TH" sz="1100" dirty="0"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424C90-0D59-3CB9-7C71-D40EE7983484}"/>
              </a:ext>
            </a:extLst>
          </p:cNvPr>
          <p:cNvSpPr/>
          <p:nvPr/>
        </p:nvSpPr>
        <p:spPr>
          <a:xfrm>
            <a:off x="2324482" y="3139105"/>
            <a:ext cx="583105" cy="5287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38881512-849C-A958-2901-2A66706FD286}"/>
              </a:ext>
            </a:extLst>
          </p:cNvPr>
          <p:cNvSpPr/>
          <p:nvPr/>
        </p:nvSpPr>
        <p:spPr>
          <a:xfrm>
            <a:off x="1187486" y="2854399"/>
            <a:ext cx="320727" cy="201850"/>
          </a:xfrm>
          <a:prstGeom prst="wedgeRoundRectCallout">
            <a:avLst>
              <a:gd name="adj1" fmla="val 105454"/>
              <a:gd name="adj2" fmla="val 22169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1</a:t>
            </a:r>
            <a:endParaRPr lang="th-TH" sz="1100" dirty="0"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6BC52D-CE69-3710-747B-AFD1664E2AAA}"/>
              </a:ext>
            </a:extLst>
          </p:cNvPr>
          <p:cNvSpPr/>
          <p:nvPr/>
        </p:nvSpPr>
        <p:spPr>
          <a:xfrm>
            <a:off x="5264210" y="4828373"/>
            <a:ext cx="273465" cy="2224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6B2FCB-C48B-0732-D407-7ECDEBC85FA4}"/>
              </a:ext>
            </a:extLst>
          </p:cNvPr>
          <p:cNvSpPr/>
          <p:nvPr/>
        </p:nvSpPr>
        <p:spPr>
          <a:xfrm>
            <a:off x="6096000" y="4828372"/>
            <a:ext cx="273465" cy="2224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13E0F9-3D5D-0803-D1FA-DD24F74EA6C2}"/>
              </a:ext>
            </a:extLst>
          </p:cNvPr>
          <p:cNvSpPr/>
          <p:nvPr/>
        </p:nvSpPr>
        <p:spPr>
          <a:xfrm>
            <a:off x="6931884" y="4828371"/>
            <a:ext cx="273465" cy="2224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957663-CF5F-A035-36B3-1CD192323084}"/>
              </a:ext>
            </a:extLst>
          </p:cNvPr>
          <p:cNvSpPr/>
          <p:nvPr/>
        </p:nvSpPr>
        <p:spPr>
          <a:xfrm>
            <a:off x="4769978" y="4288562"/>
            <a:ext cx="1237716" cy="2224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969363-9DB4-37C2-BDEC-F914E6010DE3}"/>
              </a:ext>
            </a:extLst>
          </p:cNvPr>
          <p:cNvSpPr/>
          <p:nvPr/>
        </p:nvSpPr>
        <p:spPr>
          <a:xfrm>
            <a:off x="6050541" y="4293820"/>
            <a:ext cx="1237716" cy="2224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F41CA2A8-7720-A17A-EDE0-AB6948BDAC40}"/>
              </a:ext>
            </a:extLst>
          </p:cNvPr>
          <p:cNvSpPr/>
          <p:nvPr/>
        </p:nvSpPr>
        <p:spPr>
          <a:xfrm>
            <a:off x="7041735" y="3791702"/>
            <a:ext cx="246522" cy="222495"/>
          </a:xfrm>
          <a:prstGeom prst="wedgeRoundRectCallout">
            <a:avLst>
              <a:gd name="adj1" fmla="val -123978"/>
              <a:gd name="adj2" fmla="val 185694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4</a:t>
            </a:r>
            <a:endParaRPr lang="th-TH" sz="1100" dirty="0">
              <a:cs typeface="+mj-cs"/>
            </a:endParaRP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A3274C9F-8288-5BFE-FD9D-4F850A900528}"/>
              </a:ext>
            </a:extLst>
          </p:cNvPr>
          <p:cNvSpPr/>
          <p:nvPr/>
        </p:nvSpPr>
        <p:spPr>
          <a:xfrm>
            <a:off x="5690075" y="3791701"/>
            <a:ext cx="246522" cy="222495"/>
          </a:xfrm>
          <a:prstGeom prst="wedgeRoundRectCallout">
            <a:avLst>
              <a:gd name="adj1" fmla="val -123978"/>
              <a:gd name="adj2" fmla="val 185694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3</a:t>
            </a:r>
            <a:endParaRPr lang="th-TH" sz="1100" dirty="0">
              <a:cs typeface="+mj-cs"/>
            </a:endParaRPr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AC3F3E2B-8154-270B-51E1-D1FBE1B0087E}"/>
              </a:ext>
            </a:extLst>
          </p:cNvPr>
          <p:cNvSpPr/>
          <p:nvPr/>
        </p:nvSpPr>
        <p:spPr>
          <a:xfrm>
            <a:off x="7173660" y="5229459"/>
            <a:ext cx="246522" cy="222495"/>
          </a:xfrm>
          <a:prstGeom prst="wedgeRoundRectCallout">
            <a:avLst>
              <a:gd name="adj1" fmla="val -58114"/>
              <a:gd name="adj2" fmla="val -148464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7</a:t>
            </a:r>
            <a:endParaRPr lang="th-TH" sz="1100" dirty="0">
              <a:cs typeface="+mj-cs"/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8FA99CA6-36F0-90CE-0E41-4130985A625F}"/>
              </a:ext>
            </a:extLst>
          </p:cNvPr>
          <p:cNvSpPr/>
          <p:nvPr/>
        </p:nvSpPr>
        <p:spPr>
          <a:xfrm>
            <a:off x="6246204" y="5229458"/>
            <a:ext cx="246522" cy="222495"/>
          </a:xfrm>
          <a:prstGeom prst="wedgeRoundRectCallout">
            <a:avLst>
              <a:gd name="adj1" fmla="val -58114"/>
              <a:gd name="adj2" fmla="val -148464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6</a:t>
            </a:r>
            <a:endParaRPr lang="th-TH" sz="1100" dirty="0">
              <a:cs typeface="+mj-cs"/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EC72733-F56B-721D-0047-015E23B1880A}"/>
              </a:ext>
            </a:extLst>
          </p:cNvPr>
          <p:cNvSpPr/>
          <p:nvPr/>
        </p:nvSpPr>
        <p:spPr>
          <a:xfrm>
            <a:off x="5442009" y="5218288"/>
            <a:ext cx="246522" cy="222495"/>
          </a:xfrm>
          <a:prstGeom prst="wedgeRoundRectCallout">
            <a:avLst>
              <a:gd name="adj1" fmla="val -58114"/>
              <a:gd name="adj2" fmla="val -148464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5</a:t>
            </a:r>
            <a:endParaRPr lang="th-TH" sz="11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6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สต็อกสินค้า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แสดงรายการสต็อกของอะไหล่ทั้งหมดสามารถค้นหาอะไหล่ได้ที่หมายเลข 1 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สามารถแก้ไขอะไหล่ได้ที่หมายเลข 2 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สามารถลบอะไหล่ได้ที่หมายเลข 3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</a:t>
            </a:r>
            <a:r>
              <a:rPr lang="th-TH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ป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ริ้นบาร์โค้ดได้ที่หมายเลข 4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รายการอะไหล่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8910F-9E64-BE88-59BC-FB825120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96" y="2941308"/>
            <a:ext cx="6653495" cy="1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24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เพิ่มรายการอะไหล่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กดเพิ่มสินค้าและต้องกรอกข้อมูลตามช่องที่กำหนดให้ตามหมายเลข 1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หลังจากกรอกข้อมูลเสร็จให้ทำการกดที่หมายเลข 2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รายการอะไหล่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8FDA5-91C3-714F-94FB-630DAFC53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97" y="1476603"/>
            <a:ext cx="4936618" cy="43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3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รับเข้าสต็อกอะไหล่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กดรับเข้าสต็อกอะไหล่และต้องกรอกข้อมูลตามช่องที่กำหนดให้ตามหมายเลข 1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หลังจากกรอกข้อมูลเสร็จให้ทำการ แสกนหมายเลขบาร์โค้ดของอะไหล่ที่ต้องการรับเข้าที่หมายเลข 2 สามารถเปลี่ยนจำนวนอะไหล่ได้ที่หมายเลข 3 หลังจากรับเข้าสินค้าทังหมดแล้วให้กดที่หมายเลข 4 หากต้องการกลับไปหน้าแรกให้กดหมายเลข 5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รายการอะไหล่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3A123-1010-334C-9E63-04E9131D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77" y="2051082"/>
            <a:ext cx="6534658" cy="34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18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การปริ</a:t>
            </a:r>
            <a:r>
              <a:rPr lang="th-TH" sz="2000" b="1" u="sng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้น</a:t>
            </a:r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และบันทึกภาพบาร์โค้ดอะไหล่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ทำได้ 2 วิธี คือ</a:t>
            </a:r>
            <a:b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 สามารถปริ้นบาร์</a:t>
            </a:r>
            <a:r>
              <a:rPr lang="th-TH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โคด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โดยการกด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Ctrl + P</a:t>
            </a:r>
          </a:p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จะขึ้นภาพหมายแล้ว 1 และทำการกดปริ</a:t>
            </a:r>
            <a:r>
              <a:rPr lang="th-TH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้น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2. สามารถบันทักภาพลงที่เครื่องคอมพิวเตอร์ตามภาพหมายเลข 2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รายการอะไหล่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73256-8419-8168-C951-DE994674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77" y="1616892"/>
            <a:ext cx="2477872" cy="4065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8FEBD-66AE-6571-27D2-A4C86714D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001" y="2565013"/>
            <a:ext cx="3811805" cy="223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302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รายงานรับเข้าสต็อกอะไหล่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สามารถเลือกรายงานรับเข้าสต็อกอะไหล่ได้โดยการเลือกกำหนดช่วงเวลา หรือหากต้องการรายงานทั้งหมดสามารถเลือกไม่กำหนดช่วงเวลาได้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รายการอะไหล่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CE959-A3EF-BE43-BCF5-CE428351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81" y="2446729"/>
            <a:ext cx="6694496" cy="25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2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รายการแจ้งซ่อม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รายการแจ้งซ่อม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รายการแจ้งซ่อม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F18FA-576B-8452-1889-DD7D947BB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5" b="25005"/>
          <a:stretch/>
        </p:blipFill>
        <p:spPr>
          <a:xfrm>
            <a:off x="838573" y="1303984"/>
            <a:ext cx="6827438" cy="45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901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รายการแจ้งซ่อม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รายการแจ้งซ่อม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การเพิ่มรายการแจ้งซ่อม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ช่องการค้นหารายการแจ้งซ่อม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ปุ่มแก้ไขรายการแจ้งซ่อม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ปุ่มลบรายการแจ้งซ่อม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25273-EF95-E235-75C2-86885DD7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3" y="1454990"/>
            <a:ext cx="7254784" cy="34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075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รายการแจ้งซ่อม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 รายการแจ้งซ่อม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ปุ่มกลับหน้าหลักรายการแจ้งซ่อม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กรอกข้อมูลของรายการแจ้งซ่อมตามรายละเอียด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F26E0-5884-C424-C248-24E34301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20" y="1322577"/>
            <a:ext cx="7222774" cy="43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7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รายชื่อพนักงานช่าง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รายชื่อพนักงานช่าง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รายชื่อพนักงานช่าง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D9FA3D-80AC-CC9C-3CF4-2B0204DB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0" b="26908"/>
          <a:stretch/>
        </p:blipFill>
        <p:spPr>
          <a:xfrm>
            <a:off x="622514" y="1248080"/>
            <a:ext cx="7109758" cy="46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473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รายชื่อพนักงานช่าง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รายชื่อพนักงานช่าง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การเพิ่มรายชื่อพนักงานช่าง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ช่องการค้นหารายชื่อพนักงานช่าง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ปุ่มแก้ไขรายชื่อพนักงานช่าง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ปุ่มลบรายชื่อพนักงานช่าง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4D9FA-5C07-B486-C99C-42934DB9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54" y="1586692"/>
            <a:ext cx="7197052" cy="368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A775379-4AD9-4DB8-B743-32BDCD3D3BFE}"/>
              </a:ext>
            </a:extLst>
          </p:cNvPr>
          <p:cNvGrpSpPr/>
          <p:nvPr/>
        </p:nvGrpSpPr>
        <p:grpSpPr>
          <a:xfrm>
            <a:off x="653144" y="535095"/>
            <a:ext cx="10885712" cy="5657886"/>
            <a:chOff x="653144" y="535095"/>
            <a:chExt cx="10885712" cy="56578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F68B79-420A-48E0-9084-B2E1199842F8}"/>
                </a:ext>
              </a:extLst>
            </p:cNvPr>
            <p:cNvSpPr/>
            <p:nvPr/>
          </p:nvSpPr>
          <p:spPr>
            <a:xfrm>
              <a:off x="653144" y="535095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04D8A4-E9A5-46B1-8904-78B1B864315E}"/>
                </a:ext>
              </a:extLst>
            </p:cNvPr>
            <p:cNvSpPr/>
            <p:nvPr/>
          </p:nvSpPr>
          <p:spPr>
            <a:xfrm>
              <a:off x="653144" y="1016339"/>
              <a:ext cx="10885712" cy="51766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4" name="Plaque 23">
              <a:extLst>
                <a:ext uri="{FF2B5EF4-FFF2-40B4-BE49-F238E27FC236}">
                  <a16:creationId xmlns:a16="http://schemas.microsoft.com/office/drawing/2014/main" id="{F3D02B76-E970-46A3-ACFD-FC509C71E68C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75A199-451F-43F2-A4D9-B9EBC9259B00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7D84E5-4979-44AF-891F-FF8DCD94115F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C612374-D407-43DA-AEA7-3A27742700DF}"/>
                </a:ext>
              </a:extLst>
            </p:cNvPr>
            <p:cNvSpPr/>
            <p:nvPr/>
          </p:nvSpPr>
          <p:spPr>
            <a:xfrm>
              <a:off x="2113808" y="548743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th-TH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แจ้งงาน</a:t>
              </a:r>
              <a:endPara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8" name="Picture 2">
              <a:hlinkClick r:id="rId3"/>
              <a:extLst>
                <a:ext uri="{FF2B5EF4-FFF2-40B4-BE49-F238E27FC236}">
                  <a16:creationId xmlns:a16="http://schemas.microsoft.com/office/drawing/2014/main" id="{3738486F-C159-44B4-83D4-299ECA35E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239739" y="1855610"/>
            <a:ext cx="32161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แจ้งงานบริการ </a:t>
            </a: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บันทึก เพื่อเปิดใบแจ้งงาน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35F98-52C9-7415-E91C-E54D7C977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57" y="1175655"/>
            <a:ext cx="6441565" cy="48719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059582-D1E3-4A8A-9FBC-AAF896F898CF}"/>
              </a:ext>
            </a:extLst>
          </p:cNvPr>
          <p:cNvSpPr/>
          <p:nvPr/>
        </p:nvSpPr>
        <p:spPr>
          <a:xfrm>
            <a:off x="1005407" y="1438772"/>
            <a:ext cx="6131373" cy="36350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B9405BC2-13B2-0D19-D622-0DDF7DF62D21}"/>
              </a:ext>
            </a:extLst>
          </p:cNvPr>
          <p:cNvSpPr/>
          <p:nvPr/>
        </p:nvSpPr>
        <p:spPr>
          <a:xfrm>
            <a:off x="4128345" y="6072279"/>
            <a:ext cx="320727" cy="305155"/>
          </a:xfrm>
          <a:prstGeom prst="wedgeRoundRectCallout">
            <a:avLst>
              <a:gd name="adj1" fmla="val -85578"/>
              <a:gd name="adj2" fmla="val -94536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2</a:t>
            </a:r>
            <a:endParaRPr lang="th-TH" sz="1100" dirty="0"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D6C14D-3C73-CBA5-BA2C-1EC5B8AC20B1}"/>
              </a:ext>
            </a:extLst>
          </p:cNvPr>
          <p:cNvSpPr/>
          <p:nvPr/>
        </p:nvSpPr>
        <p:spPr>
          <a:xfrm>
            <a:off x="3669717" y="5682346"/>
            <a:ext cx="392979" cy="27872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AD9637CF-D77E-B10A-B5E8-A42E0FF5AB51}"/>
              </a:ext>
            </a:extLst>
          </p:cNvPr>
          <p:cNvSpPr/>
          <p:nvPr/>
        </p:nvSpPr>
        <p:spPr>
          <a:xfrm>
            <a:off x="6813805" y="1231719"/>
            <a:ext cx="320727" cy="305155"/>
          </a:xfrm>
          <a:prstGeom prst="wedgeRoundRectCallout">
            <a:avLst>
              <a:gd name="adj1" fmla="val -89431"/>
              <a:gd name="adj2" fmla="val 111980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1</a:t>
            </a:r>
            <a:endParaRPr lang="th-TH" sz="11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2458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รายชื่อพนักงานช่าง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เพิ่ม/แก้ไขรายชื่อพนักงานช่าง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ปุ่มกลับหน้าหลักรายชื่อพนักงานช่าง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กรอกข้อมูลของรายชื่อพนักงานช่างตามรายละเอียด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0F33B-B12C-A0E9-93C9-280ABB9C8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4" y="1230152"/>
            <a:ext cx="6676155" cy="48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850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สำรองฐานข้อมูล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สำรองฐานข้อมูล</a:t>
            </a:r>
          </a:p>
          <a:p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สำรองฐานข้อมูล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BA7234-E9FC-FD71-FE4F-37D957286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3" b="30066"/>
          <a:stretch/>
        </p:blipFill>
        <p:spPr>
          <a:xfrm>
            <a:off x="753130" y="1421065"/>
            <a:ext cx="6959636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49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สำรองฐานข้อมูล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สำรองฐานข้อมูล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การเพิ่มการสำรองฐานข้อมูล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ช่องการค้นหาสำรองฐานข้อมูล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ปุ่มลบรายชื่อพนักงานขาย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044A0-33C1-1D02-F0D7-D269DAB4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22" y="1575222"/>
            <a:ext cx="6968250" cy="29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3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ผู้ใช้งาน / การอนุญาต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ผู้ใช้งาน / การอนุญาต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ผู้ใช้งาน / การอนุญาต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AAF1-71C6-8076-CFBB-16D76C2BC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8" b="27765"/>
          <a:stretch/>
        </p:blipFill>
        <p:spPr>
          <a:xfrm>
            <a:off x="692054" y="1421065"/>
            <a:ext cx="7053469" cy="44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90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ผู้ใช้งาน / การอนุญาต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ผู้ใช้งาน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การเพิ่มผู้ใช้งาน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ช่องการค้นหาผู้ใช้งาน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ปุ่มแก้ไขผู้ใช้งาน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ปุ่มลบผู้ใช้งาน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ปุ่มการเพิ่มสิทธิ์ของผู้ใช้</a:t>
            </a:r>
            <a:endParaRPr lang="en-TH" sz="15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F19B16-68E2-588B-3A8E-E9ACB7F12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3" y="1505273"/>
            <a:ext cx="7271946" cy="37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159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ผู้ใช้งาน / การอนุญาต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เพิ่ม/แก้ไขผู้ใช้งาน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ปุ่มกลับหน้าหลักผู้ใช้งาน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กรอกข้อมูลของผู้ใช้งานตามรายละเอียด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1B4C1-2BC6-D57C-E57E-955368E8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88" y="1183064"/>
            <a:ext cx="5237724" cy="48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991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ผู้ใช้งาน / การอนุญาต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การอนุญาติสิทธิ์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ปุ่มกลับหน้าหลักผู้ใช้งาน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สามารถกำหนดสิทธิ์ให้ผู้ใช้งานตามเมนูที่ต้องการให้เข้าถึงและสามารถกำหนดการใช้งาน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Read, Add, Update, Delete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05F981-110A-0E84-B2FB-A7AFFB70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92" y="1421065"/>
            <a:ext cx="6092314" cy="44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616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กลุ่มผู้ใช้งาน / การอนุญาต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กลุ่มผู้ใช้งาน / การอนุญาต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กลุ่มผู้ใช้งาน / การอนุญาต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47E65-40AF-44C6-48EB-D3E89EC44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3" b="29294"/>
          <a:stretch/>
        </p:blipFill>
        <p:spPr>
          <a:xfrm>
            <a:off x="707445" y="1421066"/>
            <a:ext cx="7137841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156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กลุ่มผู้ใช้งาน / การอนุญาต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กลุ่มผู้ใช้งาน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การเพิ่มกลุ่มผู้ใช้งาน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ช่องการค้นหากลุ่มผู้ใช้งาน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ปุ่มแก้ไขกลุ่มผู้ใช้งาน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ปุ่มลบกลุ่มผู้ใช้งาน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ปุ่มการเพิ่มสิทธิ์ของกลุ่มผู้ใช้</a:t>
            </a:r>
            <a:endParaRPr lang="en-TH" sz="15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EAE70-CA4E-9B3B-72BA-4E69F017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74" y="1241036"/>
            <a:ext cx="6595897" cy="47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803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กลุ่มผู้ใช้งาน / การอนุญาต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เพิ่ม/แก้ไขกลุ่มผู้ใช้งาน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ปุ่มกลับหน้าหลักกลุ่มผู้ใช้งาน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กรอกข้อมูลของกลุ่มผู้ใช้งานตามรายละเอียด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754EB-1FA9-4211-FA53-2E5357C0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24" y="1395975"/>
            <a:ext cx="6559137" cy="446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B5CE88-6EBF-426B-99C0-6D3C1C600278}"/>
              </a:ext>
            </a:extLst>
          </p:cNvPr>
          <p:cNvGrpSpPr/>
          <p:nvPr/>
        </p:nvGrpSpPr>
        <p:grpSpPr>
          <a:xfrm>
            <a:off x="653144" y="535095"/>
            <a:ext cx="10885712" cy="5657886"/>
            <a:chOff x="653144" y="535095"/>
            <a:chExt cx="10885712" cy="56578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090504-47FC-44DA-9AB5-8D326D7D0E90}"/>
                </a:ext>
              </a:extLst>
            </p:cNvPr>
            <p:cNvSpPr/>
            <p:nvPr/>
          </p:nvSpPr>
          <p:spPr>
            <a:xfrm>
              <a:off x="653144" y="535095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636752-B777-4A23-B3A7-50D7A982897F}"/>
                </a:ext>
              </a:extLst>
            </p:cNvPr>
            <p:cNvSpPr/>
            <p:nvPr/>
          </p:nvSpPr>
          <p:spPr>
            <a:xfrm>
              <a:off x="653144" y="1016339"/>
              <a:ext cx="10885712" cy="51766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0" name="Plaque 19">
              <a:extLst>
                <a:ext uri="{FF2B5EF4-FFF2-40B4-BE49-F238E27FC236}">
                  <a16:creationId xmlns:a16="http://schemas.microsoft.com/office/drawing/2014/main" id="{40009B6F-4C21-4D78-A9A6-B1D6909D1BA6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BC61BE-AAB1-4B70-9007-9F1567E4E83E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9C3BAA-3F70-4E61-B4A2-71C60CAEEC33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947DBC-7577-449C-AE72-F9016C22CD6A}"/>
                </a:ext>
              </a:extLst>
            </p:cNvPr>
            <p:cNvSpPr/>
            <p:nvPr/>
          </p:nvSpPr>
          <p:spPr>
            <a:xfrm>
              <a:off x="2113808" y="548743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</a:t>
              </a:r>
            </a:p>
          </p:txBody>
        </p:sp>
        <p:pic>
          <p:nvPicPr>
            <p:cNvPr id="26" name="Picture 2">
              <a:hlinkClick r:id="rId3"/>
              <a:extLst>
                <a:ext uri="{FF2B5EF4-FFF2-40B4-BE49-F238E27FC236}">
                  <a16:creationId xmlns:a16="http://schemas.microsoft.com/office/drawing/2014/main" id="{9DEC9859-AD99-4982-B0D5-F1CD52F1F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239739" y="1919591"/>
            <a:ext cx="32161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endParaRPr lang="en-US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เลือกเมนู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EF119-3976-953E-209A-63CE13C2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24" y="1271050"/>
            <a:ext cx="6852787" cy="4714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11B02B-0F49-F3BD-D33E-21F5CEC59BC7}"/>
              </a:ext>
            </a:extLst>
          </p:cNvPr>
          <p:cNvSpPr/>
          <p:nvPr/>
        </p:nvSpPr>
        <p:spPr>
          <a:xfrm>
            <a:off x="819150" y="1270006"/>
            <a:ext cx="819645" cy="8200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057B913-E247-56D5-6356-29EBE8DD8B9B}"/>
              </a:ext>
            </a:extLst>
          </p:cNvPr>
          <p:cNvSpPr/>
          <p:nvPr/>
        </p:nvSpPr>
        <p:spPr>
          <a:xfrm>
            <a:off x="1607129" y="1222507"/>
            <a:ext cx="320634" cy="263134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+mj-cs"/>
              </a:rPr>
              <a:t>1</a:t>
            </a:r>
            <a:endParaRPr lang="th-TH" sz="1400" b="1" dirty="0"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40347-65E4-529A-3314-C62F355F06BD}"/>
              </a:ext>
            </a:extLst>
          </p:cNvPr>
          <p:cNvSpPr/>
          <p:nvPr/>
        </p:nvSpPr>
        <p:spPr>
          <a:xfrm>
            <a:off x="5542354" y="4267879"/>
            <a:ext cx="296977" cy="26014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4987D70-4ACE-5EDA-F9BD-81CFF8CF4342}"/>
              </a:ext>
            </a:extLst>
          </p:cNvPr>
          <p:cNvSpPr/>
          <p:nvPr/>
        </p:nvSpPr>
        <p:spPr>
          <a:xfrm>
            <a:off x="5328446" y="4623418"/>
            <a:ext cx="213908" cy="130209"/>
          </a:xfrm>
          <a:prstGeom prst="wedgeRoundRectCallout">
            <a:avLst>
              <a:gd name="adj1" fmla="val 94995"/>
              <a:gd name="adj2" fmla="val -157690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cs typeface="+mj-cs"/>
              </a:rPr>
              <a:t>2</a:t>
            </a:r>
            <a:endParaRPr lang="th-TH" sz="1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2805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กลุ่มผู้ใช้งาน / การอนุญาต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การอนุญาติสิทธิ์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ปุ่มกลับหน้าหลักผู้ใช้งาน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สามารถกำหนดสิทธิ์ให้ผู้ใช้งานตามเมนูที่ต้องการให้เข้าถึงและสามารถกำหนดการใช้งาน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Read, Add, Update, Delete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05F981-110A-0E84-B2FB-A7AFFB70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92" y="1421065"/>
            <a:ext cx="6092314" cy="44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189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รายการคลังสินค้า / รุ่นสินค้า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รายการคลังสินค้า / รุ่นสินค้า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รายการคลังสินค้า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C4C82-F4EE-8462-C56A-10B85A3F5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1" b="14228"/>
          <a:stretch/>
        </p:blipFill>
        <p:spPr>
          <a:xfrm>
            <a:off x="1046607" y="1191492"/>
            <a:ext cx="6351752" cy="47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601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รายการคลังสินค้า / รุ่นสินค้า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รายการคลังสินค้า / รุ่นสินค้า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การเพิ่มรุ่นของสินค้า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การค้นหารุ่นสินค้า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ปุ่มแก้ไขรุ่นสินค้า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ปุ่มลบรุ่นสินค้า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ปุ่มเพิ่ม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S/N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ของสินค้า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คลังสินค้ามีอยู่ทั้งหมด 3 คลัง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คลังสินค้าใหม่</a:t>
            </a:r>
            <a:b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คลังซ่อมบำรุง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คลังสินค้ามือสอง</a:t>
            </a:r>
            <a:endParaRPr lang="en-US" sz="1500" b="0" i="0" dirty="0">
              <a:solidFill>
                <a:srgbClr val="20212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</a:t>
            </a:r>
            <a:r>
              <a:rPr lang="th-TH" sz="1500" dirty="0">
                <a:solidFill>
                  <a:srgbClr val="2021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สามารถเลือกหมวดหมู่สินค้าตามระดับชั้นที่ต้องการ</a:t>
            </a:r>
            <a:endParaRPr lang="th-TH" sz="1500" b="0" i="0" dirty="0">
              <a:solidFill>
                <a:srgbClr val="20212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19891-8244-F0BD-F5D4-D7CAC803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75" y="1191492"/>
            <a:ext cx="6569393" cy="47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40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รายการคลังสินค้า / รุ่นสินค้า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 / แก้ไข รุ่นสินค้า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ปุ่มกลับหน้าหลักรุ่นสินค้า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กรอกข้อมูลตามรายละเอียดแบบฟอร์ม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88862-5205-0E34-1CC4-3443A9C9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" y="1171442"/>
            <a:ext cx="5539207" cy="48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107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รายการคลังสินค้า / รุ่นสินค้า / ซีรี</a:t>
            </a:r>
            <a:r>
              <a:rPr lang="th-TH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ย์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ซีรี</a:t>
            </a:r>
            <a:r>
              <a:rPr lang="th-TH" sz="2000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ย์</a:t>
            </a:r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ปุ่มกลับหน้าหลักรุ่นสินค้า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ปุ่มเพิ่มซีรี</a:t>
            </a:r>
            <a:r>
              <a:rPr lang="th-TH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ย์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สินค้า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ช่องค้นหาซีรี</a:t>
            </a:r>
            <a:r>
              <a:rPr lang="th-TH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ย์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ปุ่มแก้ไขซีรี</a:t>
            </a:r>
            <a:r>
              <a:rPr lang="th-TH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ย์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ปุ่มลบซีรี</a:t>
            </a:r>
            <a:r>
              <a:rPr lang="th-TH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ย์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สถานเปิด/ปิด การใช้งานซีรี</a:t>
            </a:r>
            <a:r>
              <a:rPr lang="th-TH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ย์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ย้ายคลังสินค้า 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คลังสินค้าใหม่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คลังสินค้าซ่อม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คลังสินค้ามือสอง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เราสามารถย้ายคลังสินค้าได้ตามต้องการตามดาวของแต่ละสี</a:t>
            </a: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07D75-F85D-6C6D-F15D-7A629381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9" y="1241036"/>
            <a:ext cx="6582645" cy="479882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7F3665-14AA-1542-9381-CCA7B134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375" y="3748875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5A27E15-5F3C-E97D-CB69-A6AC04FB6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345" y="4002176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83E5D60-A521-66D5-F5CD-DFA9444C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840" y="4223979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25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รายการคลังสินค้า / รุ่นสินค้า / ซีรี</a:t>
            </a:r>
            <a:r>
              <a:rPr lang="th-TH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ย์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 / แก้ไข ซีรี</a:t>
            </a:r>
            <a:r>
              <a:rPr lang="th-TH" sz="2000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ย์</a:t>
            </a:r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ปุ่มกลับหน้าหลักรุ่นสินค้า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กรอกข้อมูลตามรายละเอียดแบบฟอร์ม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BA2FA-2920-49EC-A469-3969F9ACB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33" y="1241036"/>
            <a:ext cx="6298096" cy="46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92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กำหนดผู้อนุมัติเอกสาร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กำหนดผู้อนุมัติเอกสาร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กำหนดผู้อนุมัติเอกสาร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4FB492-69F2-05B8-EAD7-A2A267440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6" b="16370"/>
          <a:stretch/>
        </p:blipFill>
        <p:spPr>
          <a:xfrm>
            <a:off x="796998" y="1189492"/>
            <a:ext cx="6663976" cy="48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272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กำหนดผู้อนุมัติเอกสาร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กำหนดผู้อนุมัติเอกสาร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หมายเลข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ปุ่มแก้ไขผู้มีอำนาจในการเซ็นอนุมัติเอกสารที่เราต้องการตามตำแหน่ง</a:t>
            </a:r>
          </a:p>
          <a:p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sz="1500" i="0" dirty="0">
                <a:solidFill>
                  <a:srgbClr val="5555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ผู้อนุมัติฝ่ายขาย</a:t>
            </a:r>
            <a:br>
              <a:rPr lang="th-TH" sz="1500" i="0" dirty="0">
                <a:solidFill>
                  <a:srgbClr val="5555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i="0" dirty="0">
                <a:solidFill>
                  <a:srgbClr val="5555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ผู้อนุมัติฝ่ายบัญชีการเงิน</a:t>
            </a:r>
            <a:br>
              <a:rPr lang="th-TH" sz="1500" i="0" dirty="0">
                <a:solidFill>
                  <a:srgbClr val="5555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i="0" dirty="0">
                <a:solidFill>
                  <a:srgbClr val="5555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ผู้มีอำนาจลงนาม</a:t>
            </a:r>
            <a:br>
              <a:rPr lang="th-TH" sz="1500" i="0" dirty="0">
                <a:solidFill>
                  <a:srgbClr val="5555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i="0" dirty="0">
                <a:solidFill>
                  <a:srgbClr val="55555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ผู้อนุมัติฝ่ายช่าง</a:t>
            </a:r>
            <a:b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</a:b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97322-149F-0282-C5DD-F26EB59AD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43" y="1484013"/>
            <a:ext cx="7359901" cy="395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69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กำหนดผู้อนุมัติเอกสาร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 / ผู้อนุมัติเอกสาร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th-TH" sz="2000" b="1" i="0" dirty="0">
                <a:solidFill>
                  <a:srgbClr val="555555"/>
                </a:solidFill>
                <a:effectLst/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</a:b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8B09D6-5475-74A8-B524-F7EC9641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15" y="1191492"/>
            <a:ext cx="6443870" cy="4776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2C0D1-1920-01B0-525B-A4BB2D506B43}"/>
              </a:ext>
            </a:extLst>
          </p:cNvPr>
          <p:cNvSpPr txBox="1"/>
          <p:nvPr/>
        </p:nvSpPr>
        <p:spPr>
          <a:xfrm>
            <a:off x="8324306" y="2034004"/>
            <a:ext cx="32161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ปุ่มกลับหน้าหลักผู้อนุมัติเอกสาร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เลือกชื่อใช้งานที่ต้องการให้เป็นผู้อนุมัติเอกสารนั้นๆ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เพื่อบันทึกลงระบบ</a:t>
            </a:r>
          </a:p>
        </p:txBody>
      </p:sp>
    </p:spTree>
    <p:extLst>
      <p:ext uri="{BB962C8B-B14F-4D97-AF65-F5344CB8AC3E}">
        <p14:creationId xmlns:p14="http://schemas.microsoft.com/office/powerpoint/2010/main" val="2961606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ระบบแจ้งเตือนการอนุมัติ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ระบบแจ้งเตือนการอนุมัติ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ระบบแจ้งเตือนการอนุมัติ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63702-5BF0-42F6-2C48-25664E81B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4" b="16851"/>
          <a:stretch/>
        </p:blipFill>
        <p:spPr>
          <a:xfrm>
            <a:off x="914496" y="1241036"/>
            <a:ext cx="6512976" cy="47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6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1D59F7F-E34D-4C46-80EE-DD044B8244EE}"/>
              </a:ext>
            </a:extLst>
          </p:cNvPr>
          <p:cNvGrpSpPr/>
          <p:nvPr/>
        </p:nvGrpSpPr>
        <p:grpSpPr>
          <a:xfrm>
            <a:off x="653144" y="535095"/>
            <a:ext cx="10885712" cy="5657886"/>
            <a:chOff x="653144" y="535095"/>
            <a:chExt cx="10885712" cy="56578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E7BAF5-66AC-45CE-BE3E-B78593380BC0}"/>
                </a:ext>
              </a:extLst>
            </p:cNvPr>
            <p:cNvSpPr/>
            <p:nvPr/>
          </p:nvSpPr>
          <p:spPr>
            <a:xfrm>
              <a:off x="653144" y="535095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73616E-E899-4BD8-AB65-24B5BAB5F5BE}"/>
                </a:ext>
              </a:extLst>
            </p:cNvPr>
            <p:cNvSpPr/>
            <p:nvPr/>
          </p:nvSpPr>
          <p:spPr>
            <a:xfrm>
              <a:off x="653144" y="1016339"/>
              <a:ext cx="10885712" cy="51766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9AC29A1D-F20C-48CD-A70B-D04B45A25776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8BC757-32D0-4053-8D7D-9BB9BDDA59C6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9260783-8B7B-47DA-A0DE-F7622E3CFD6C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F0DBAB-6272-4690-A0EB-10C84091741E}"/>
                </a:ext>
              </a:extLst>
            </p:cNvPr>
            <p:cNvSpPr/>
            <p:nvPr/>
          </p:nvSpPr>
          <p:spPr>
            <a:xfrm>
              <a:off x="2113808" y="548743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</a:t>
              </a:r>
            </a:p>
          </p:txBody>
        </p:sp>
        <p:pic>
          <p:nvPicPr>
            <p:cNvPr id="41" name="Picture 2">
              <a:hlinkClick r:id="rId3"/>
              <a:extLst>
                <a:ext uri="{FF2B5EF4-FFF2-40B4-BE49-F238E27FC236}">
                  <a16:creationId xmlns:a16="http://schemas.microsoft.com/office/drawing/2014/main" id="{8244CDF9-340C-42AF-B928-5B61ED2F4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94142" y="1850333"/>
            <a:ext cx="34472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endParaRPr lang="en-US" sz="28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กลับไปหน้า 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</a:p>
          <a:p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เพิ่ม 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สำหรับอัพโหลดเอกสาร</a:t>
            </a:r>
          </a:p>
          <a:p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สำหรับแก้ไข 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 </a:t>
            </a:r>
          </a:p>
          <a:p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สำหรับลบ 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เลือกสถานะของ 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 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ที่อยากค้นหา</a:t>
            </a:r>
          </a:p>
          <a:p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สำหรับค้นหา 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 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</a:t>
            </a: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BE0B28-E24A-FF59-6097-96F92E55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03" y="1612948"/>
            <a:ext cx="6950712" cy="40693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FF3B8E-30A7-C74D-5DF2-14894A3DC966}"/>
              </a:ext>
            </a:extLst>
          </p:cNvPr>
          <p:cNvSpPr/>
          <p:nvPr/>
        </p:nvSpPr>
        <p:spPr>
          <a:xfrm>
            <a:off x="1587480" y="3005543"/>
            <a:ext cx="583106" cy="52876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01B01397-4826-3033-ED01-CEB0D0A8CC55}"/>
              </a:ext>
            </a:extLst>
          </p:cNvPr>
          <p:cNvSpPr/>
          <p:nvPr/>
        </p:nvSpPr>
        <p:spPr>
          <a:xfrm>
            <a:off x="3259763" y="3031416"/>
            <a:ext cx="320727" cy="305155"/>
          </a:xfrm>
          <a:prstGeom prst="wedgeRoundRectCallout">
            <a:avLst>
              <a:gd name="adj1" fmla="val -175976"/>
              <a:gd name="adj2" fmla="val 58944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2</a:t>
            </a:r>
            <a:endParaRPr lang="th-TH" sz="1100" dirty="0"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D7501D-B85C-1F2D-23BE-95BC279DFD79}"/>
              </a:ext>
            </a:extLst>
          </p:cNvPr>
          <p:cNvSpPr/>
          <p:nvPr/>
        </p:nvSpPr>
        <p:spPr>
          <a:xfrm>
            <a:off x="2273112" y="3005543"/>
            <a:ext cx="583105" cy="5287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BEF681A-8780-0F36-1DBD-B9F2046C179B}"/>
              </a:ext>
            </a:extLst>
          </p:cNvPr>
          <p:cNvSpPr/>
          <p:nvPr/>
        </p:nvSpPr>
        <p:spPr>
          <a:xfrm>
            <a:off x="1136116" y="2720837"/>
            <a:ext cx="320727" cy="201850"/>
          </a:xfrm>
          <a:prstGeom prst="wedgeRoundRectCallout">
            <a:avLst>
              <a:gd name="adj1" fmla="val 105454"/>
              <a:gd name="adj2" fmla="val 22169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1</a:t>
            </a:r>
            <a:endParaRPr lang="th-TH" sz="1100" dirty="0"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168842-47D9-29FC-EC58-01D92A5189A3}"/>
              </a:ext>
            </a:extLst>
          </p:cNvPr>
          <p:cNvSpPr/>
          <p:nvPr/>
        </p:nvSpPr>
        <p:spPr>
          <a:xfrm>
            <a:off x="5253700" y="4669966"/>
            <a:ext cx="324723" cy="32381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85FFE-9C07-13C9-0C4B-0033B4A20BF3}"/>
              </a:ext>
            </a:extLst>
          </p:cNvPr>
          <p:cNvSpPr/>
          <p:nvPr/>
        </p:nvSpPr>
        <p:spPr>
          <a:xfrm>
            <a:off x="5924842" y="4669966"/>
            <a:ext cx="324723" cy="32381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189253-2F6B-2F8D-E8B1-2C9FD868FF70}"/>
              </a:ext>
            </a:extLst>
          </p:cNvPr>
          <p:cNvSpPr/>
          <p:nvPr/>
        </p:nvSpPr>
        <p:spPr>
          <a:xfrm>
            <a:off x="6886134" y="4669458"/>
            <a:ext cx="324723" cy="32381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C5DF5757-0FFE-9241-453C-6BA96CA40288}"/>
              </a:ext>
            </a:extLst>
          </p:cNvPr>
          <p:cNvSpPr/>
          <p:nvPr/>
        </p:nvSpPr>
        <p:spPr>
          <a:xfrm>
            <a:off x="5703665" y="5131776"/>
            <a:ext cx="351108" cy="186018"/>
          </a:xfrm>
          <a:prstGeom prst="wedgeRoundRectCallout">
            <a:avLst>
              <a:gd name="adj1" fmla="val 54299"/>
              <a:gd name="adj2" fmla="val -14159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4</a:t>
            </a:r>
            <a:endParaRPr lang="th-TH" sz="1100" dirty="0">
              <a:cs typeface="+mj-cs"/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07FC274E-B70E-5EF9-0758-ACD99B5AC741}"/>
              </a:ext>
            </a:extLst>
          </p:cNvPr>
          <p:cNvSpPr/>
          <p:nvPr/>
        </p:nvSpPr>
        <p:spPr>
          <a:xfrm>
            <a:off x="6681140" y="5131776"/>
            <a:ext cx="351108" cy="186018"/>
          </a:xfrm>
          <a:prstGeom prst="wedgeRoundRectCallout">
            <a:avLst>
              <a:gd name="adj1" fmla="val 54299"/>
              <a:gd name="adj2" fmla="val -14159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5</a:t>
            </a:r>
            <a:endParaRPr lang="th-TH" sz="1100" dirty="0">
              <a:cs typeface="+mj-cs"/>
            </a:endParaRP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165C2856-E015-8C01-EF8B-3695ACA7F33A}"/>
              </a:ext>
            </a:extLst>
          </p:cNvPr>
          <p:cNvSpPr/>
          <p:nvPr/>
        </p:nvSpPr>
        <p:spPr>
          <a:xfrm>
            <a:off x="4962767" y="5098158"/>
            <a:ext cx="351108" cy="186018"/>
          </a:xfrm>
          <a:prstGeom prst="wedgeRoundRectCallout">
            <a:avLst>
              <a:gd name="adj1" fmla="val 54299"/>
              <a:gd name="adj2" fmla="val -14159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3</a:t>
            </a:r>
            <a:endParaRPr lang="th-TH" sz="1100" dirty="0"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A5E483-3AB5-1EDD-8533-EE7D14DC7978}"/>
              </a:ext>
            </a:extLst>
          </p:cNvPr>
          <p:cNvSpPr/>
          <p:nvPr/>
        </p:nvSpPr>
        <p:spPr>
          <a:xfrm>
            <a:off x="4752235" y="4182572"/>
            <a:ext cx="1237716" cy="2224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2A139C-CD99-54F6-8CFA-36D57FA1CE07}"/>
              </a:ext>
            </a:extLst>
          </p:cNvPr>
          <p:cNvSpPr/>
          <p:nvPr/>
        </p:nvSpPr>
        <p:spPr>
          <a:xfrm>
            <a:off x="6025682" y="4182827"/>
            <a:ext cx="1237716" cy="2224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3BDAF63C-EE4E-380E-2BF1-0ADE9FD362DE}"/>
              </a:ext>
            </a:extLst>
          </p:cNvPr>
          <p:cNvSpPr/>
          <p:nvPr/>
        </p:nvSpPr>
        <p:spPr>
          <a:xfrm>
            <a:off x="7048495" y="3647646"/>
            <a:ext cx="246522" cy="222495"/>
          </a:xfrm>
          <a:prstGeom prst="wedgeRoundRectCallout">
            <a:avLst>
              <a:gd name="adj1" fmla="val -123978"/>
              <a:gd name="adj2" fmla="val 185694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7</a:t>
            </a:r>
            <a:endParaRPr lang="th-TH" sz="1100" dirty="0">
              <a:cs typeface="+mj-cs"/>
            </a:endParaRP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F6D53F46-C387-7930-AD85-391E9B55EF41}"/>
              </a:ext>
            </a:extLst>
          </p:cNvPr>
          <p:cNvSpPr/>
          <p:nvPr/>
        </p:nvSpPr>
        <p:spPr>
          <a:xfrm>
            <a:off x="5743429" y="3674504"/>
            <a:ext cx="246522" cy="222495"/>
          </a:xfrm>
          <a:prstGeom prst="wedgeRoundRectCallout">
            <a:avLst>
              <a:gd name="adj1" fmla="val -123978"/>
              <a:gd name="adj2" fmla="val 185694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+mj-cs"/>
              </a:rPr>
              <a:t>6</a:t>
            </a:r>
            <a:endParaRPr lang="th-TH" sz="11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70806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ระบบแจ้งเตือนการอนุมัติ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ระบบแจ้งเตือนการอนุมัติ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การเพิ่มแจ้งเตือนการอนุมัติ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เลือกประเภทการแจ้งเตือนการอนุมัติ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ปุ่มแก้ไขแจ้งเตือนการอนุมัติ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ปุ่มลบแจ้งเตือนการอนุมัติ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06ACC-3CE8-D072-D824-E33AE3DD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70" y="1716274"/>
            <a:ext cx="7071271" cy="29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21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ระบบแจ้งเตือนการอนุมัติ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 / แก้ไข ระบบแจ้งเตือนการอนุมัติ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ปุ่มกลับหน้าหลักแจ้งเตือนการอนุมัติ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เลือกประเภทการแจ้งเตือนที่ต้องการและเลือกชื่อใช้งานที่ต้องการรับการแจ้งเตือนในแต่ละประเภท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เพื่อบันทึกลงระบบ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41E65-D4FE-7F04-9D8D-47BAAA36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19" y="1421064"/>
            <a:ext cx="6993822" cy="43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265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ระบบใบสั่งน้ำยา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ระบบใบสั่งน้ำยา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ระบบใบสั่งน้ำยา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4835AD-58C2-24BF-E439-055A4AAA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" b="17405"/>
          <a:stretch/>
        </p:blipFill>
        <p:spPr>
          <a:xfrm>
            <a:off x="906085" y="1191492"/>
            <a:ext cx="6632797" cy="47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172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ระบบใบสั่งน้ำยา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ใบสั่งน้ำยา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การเพิ่มใบสั่งน้ำยา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ช่องการค้นหาใบสั่งน้ำยา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ปุ่มแก้ไขใบสั่งน้ำยา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ปุ่มลบใบสั่งน้ำยา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ปุ่มการเพิ่มเอกสารแนบ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สถานะใบสั่งน้ำยา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รอจัดส่ง</a:t>
            </a:r>
            <a:b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อยู่ระหว่างการจัดส่ง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ค้างชำระ</a:t>
            </a:r>
            <a:b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รอสินค้าเข้าสต</a:t>
            </a:r>
            <a:r>
              <a:rPr lang="th-TH" sz="1500" b="0" i="0" dirty="0" err="1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็อค</a:t>
            </a:r>
            <a:b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จัดส่งเรียบร้อย</a:t>
            </a:r>
            <a:b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ชำระเงินเรียบร้อย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th-TH" sz="1500" b="0" i="0" dirty="0">
                <a:solidFill>
                  <a:srgbClr val="20212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ยกเลิก</a:t>
            </a:r>
            <a:endParaRPr lang="en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D5240-BC4F-A678-CA27-A27D65AE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3" y="1477660"/>
            <a:ext cx="7171310" cy="38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0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ระบบใบสั่งน้ำยา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 / แก้ไข ใบสั่งน้ำยา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ปุ่มกลับหน้าหลักใบสั่งน้ำยา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เลือกรายชื่อลูกค้า เลือกนำยาที่ต้องการสั่ง และกรอกรายละเอียดตามแบบฟอร์มที่ต้องการ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กดปุ่ม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เพื่อบันทึกลงระบบ</a:t>
            </a:r>
            <a:endParaRPr lang="en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07D14-6B2F-0658-DD2D-94FB98DD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85" y="1130722"/>
            <a:ext cx="5303396" cy="49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475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ประเภทหัวกระดาษ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ประเภทหัวกระดาษ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ประเภทหัวกระดาษ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0AFAC-7D8C-B0D8-6F85-7B429B837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06" r="2595"/>
          <a:stretch/>
        </p:blipFill>
        <p:spPr>
          <a:xfrm>
            <a:off x="562506" y="1241036"/>
            <a:ext cx="7269519" cy="48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946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ประเภทหัวกระดาษ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ประเภทหัวกระดาษ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การเพิ่มประเภทหัวกระดาษ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ช่องการค้นหาประเภทหัวกระดาษ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ปุ่มแก้ไขประเภทหัวกระดาษ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ปุ่มลบประเภทหัวกระดาษ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E0F52-6322-9923-B571-CE9C8D8D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3" y="1593858"/>
            <a:ext cx="7240071" cy="36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032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ประเภทหัวกระดาษ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เพิ่ม/แก้ไขประเภทหัวกระดาษ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ปุ่มกลับหน้าหลักประเภทหัวกระดาษ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กรอกข้อมูลของประเภทหัวกระดาษตามรายละเอียด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40D2F-48EB-603C-171F-0503A529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3" y="1241036"/>
            <a:ext cx="7026813" cy="46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190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หมวดหมู่สินค้า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49CA1-0266-83D7-7B32-CB001B805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4413" r="-809"/>
          <a:stretch/>
        </p:blipFill>
        <p:spPr>
          <a:xfrm>
            <a:off x="562506" y="1241036"/>
            <a:ext cx="7203268" cy="46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733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การเพิ่มหมวดหมู่สินค้า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ช่องการค้นหาหมวดหมู่สินค้า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ปุ่มแก้ไขหมวดหมู่สินค้า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ปุ่มลบหมวดหมู่สินค้า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หมวดหมู่ย่อยของหมวดหมู่สินค้า</a:t>
            </a:r>
            <a:endParaRPr lang="en-TH" sz="15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9161B-D312-56C1-E783-DA3C75D1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09" y="1828545"/>
            <a:ext cx="7089545" cy="3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9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58A15CA-A3C5-40C0-843D-67E10B82B8AC}"/>
              </a:ext>
            </a:extLst>
          </p:cNvPr>
          <p:cNvGrpSpPr/>
          <p:nvPr/>
        </p:nvGrpSpPr>
        <p:grpSpPr>
          <a:xfrm>
            <a:off x="653144" y="535095"/>
            <a:ext cx="10885712" cy="5657886"/>
            <a:chOff x="653144" y="535095"/>
            <a:chExt cx="10885712" cy="56578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B3DE41-229F-4068-8C58-101323E5201D}"/>
                </a:ext>
              </a:extLst>
            </p:cNvPr>
            <p:cNvSpPr/>
            <p:nvPr/>
          </p:nvSpPr>
          <p:spPr>
            <a:xfrm>
              <a:off x="653144" y="535095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5235D9-4AFE-4B65-9103-0DE92E6700EF}"/>
                </a:ext>
              </a:extLst>
            </p:cNvPr>
            <p:cNvSpPr/>
            <p:nvPr/>
          </p:nvSpPr>
          <p:spPr>
            <a:xfrm>
              <a:off x="653144" y="1016339"/>
              <a:ext cx="10885712" cy="51766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3" name="Plaque 22">
              <a:extLst>
                <a:ext uri="{FF2B5EF4-FFF2-40B4-BE49-F238E27FC236}">
                  <a16:creationId xmlns:a16="http://schemas.microsoft.com/office/drawing/2014/main" id="{266928BD-4C63-4D80-AFEB-70B9087E816D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626E56-EDA3-4DA7-B58B-92CD69CA3672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5A7D8D-A34E-46BF-B971-3CAE0E7514B1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B1E4B8-23C0-4570-A5F4-54AE26F3110C}"/>
                </a:ext>
              </a:extLst>
            </p:cNvPr>
            <p:cNvSpPr/>
            <p:nvPr/>
          </p:nvSpPr>
          <p:spPr>
            <a:xfrm>
              <a:off x="2113808" y="548743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</a:t>
              </a:r>
            </a:p>
          </p:txBody>
        </p:sp>
        <p:pic>
          <p:nvPicPr>
            <p:cNvPr id="27" name="Picture 2">
              <a:hlinkClick r:id="rId3"/>
              <a:extLst>
                <a:ext uri="{FF2B5EF4-FFF2-40B4-BE49-F238E27FC236}">
                  <a16:creationId xmlns:a16="http://schemas.microsoft.com/office/drawing/2014/main" id="{36084FFA-8E5F-45AF-A5CD-87A19DF4E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211637" y="1842278"/>
            <a:ext cx="321611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endParaRPr lang="th-TH" sz="16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บันทึก เพื่อเปิด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กลับไปหน้า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432625-C33B-45A8-8B49-D4B42C314174}"/>
              </a:ext>
            </a:extLst>
          </p:cNvPr>
          <p:cNvGrpSpPr/>
          <p:nvPr/>
        </p:nvGrpSpPr>
        <p:grpSpPr>
          <a:xfrm>
            <a:off x="857733" y="1408385"/>
            <a:ext cx="6505080" cy="4784596"/>
            <a:chOff x="857733" y="1408385"/>
            <a:chExt cx="6505080" cy="47845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784F5C-9A72-38ED-3A8B-36DF4122B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48"/>
            <a:stretch/>
          </p:blipFill>
          <p:spPr>
            <a:xfrm>
              <a:off x="857733" y="1408385"/>
              <a:ext cx="6505080" cy="467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D2E3FD-616C-4E9A-47E7-315232B09CC3}"/>
                </a:ext>
              </a:extLst>
            </p:cNvPr>
            <p:cNvSpPr/>
            <p:nvPr/>
          </p:nvSpPr>
          <p:spPr>
            <a:xfrm>
              <a:off x="957129" y="2307365"/>
              <a:ext cx="6260322" cy="25381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52A433DC-9203-3A7D-5B68-238C1402BF18}"/>
                </a:ext>
              </a:extLst>
            </p:cNvPr>
            <p:cNvSpPr/>
            <p:nvPr/>
          </p:nvSpPr>
          <p:spPr>
            <a:xfrm>
              <a:off x="4052244" y="6000642"/>
              <a:ext cx="270374" cy="192339"/>
            </a:xfrm>
            <a:prstGeom prst="wedgeRoundRectCallout">
              <a:avLst>
                <a:gd name="adj1" fmla="val -81690"/>
                <a:gd name="adj2" fmla="val -11681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2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C6928B-C4D3-23F8-996D-17FC4924A8DC}"/>
                </a:ext>
              </a:extLst>
            </p:cNvPr>
            <p:cNvSpPr/>
            <p:nvPr/>
          </p:nvSpPr>
          <p:spPr>
            <a:xfrm>
              <a:off x="3724102" y="5735781"/>
              <a:ext cx="386171" cy="16625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CDA481AD-044A-E04D-D8DA-7B6F76248F0F}"/>
                </a:ext>
              </a:extLst>
            </p:cNvPr>
            <p:cNvSpPr/>
            <p:nvPr/>
          </p:nvSpPr>
          <p:spPr>
            <a:xfrm>
              <a:off x="7012256" y="2036088"/>
              <a:ext cx="320727" cy="201850"/>
            </a:xfrm>
            <a:prstGeom prst="wedgeRoundRectCallout">
              <a:avLst>
                <a:gd name="adj1" fmla="val -46423"/>
                <a:gd name="adj2" fmla="val 13278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1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75BAE066-4EEA-8A93-EEAB-38BB8C2B5185}"/>
                </a:ext>
              </a:extLst>
            </p:cNvPr>
            <p:cNvSpPr/>
            <p:nvPr/>
          </p:nvSpPr>
          <p:spPr>
            <a:xfrm>
              <a:off x="1537395" y="1945125"/>
              <a:ext cx="270374" cy="192339"/>
            </a:xfrm>
            <a:prstGeom prst="wedgeRoundRectCallout">
              <a:avLst>
                <a:gd name="adj1" fmla="val -81690"/>
                <a:gd name="adj2" fmla="val -11681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3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F75838-830E-E104-58C3-D0EFBCEA0D34}"/>
                </a:ext>
              </a:extLst>
            </p:cNvPr>
            <p:cNvSpPr/>
            <p:nvPr/>
          </p:nvSpPr>
          <p:spPr>
            <a:xfrm>
              <a:off x="922692" y="1613678"/>
              <a:ext cx="554696" cy="4572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457402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เพิ่ม/แก้ไขหมวดหมู่สินค้า</a:t>
            </a: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ปุ่มกลับหน้าหลักหมวดหมู่สินค้า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กรอกข้อมูลของหมวดหมู่สินค้า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70F28-04A1-99AA-D790-EB3C1394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35" y="1421065"/>
            <a:ext cx="6516384" cy="44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540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หมวดหมู่สินค้า </a:t>
            </a:r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หมวดหมู่สินค้า 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การเพิ่มหมวดหมู่สินค้า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ช่องการค้นหาหมวดหมู่สินค้า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ปุ่มแก้ไขหมวดหมู่สินค้า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ปุ่มลบหมวดหมู่สินค้า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ปุ่มกลับหน้าหลักหมวดหมู่สินค้า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085ED-3303-29B0-35AC-84E4F5B37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3" y="1716323"/>
            <a:ext cx="7234612" cy="3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63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หมวดหมู่สินค้า </a:t>
            </a:r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เพิ่ม/แก้ไขหมวดหมู่สินค้า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ปุ่มกลับหน้าหลักหมวดหมู่สินค้า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กรอกข้อมูลของหมวดหมู่สินค้า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C0EC8-EA4E-11E3-CA9C-68DB57BE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35" y="1421065"/>
            <a:ext cx="6516384" cy="44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426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หมวดหมู่อะไหล่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หมวดหมู่อะไหล่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หมวดหมู่อะไหล่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56938E-5398-39B3-C133-9F771E3C3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85" r="798"/>
          <a:stretch/>
        </p:blipFill>
        <p:spPr>
          <a:xfrm>
            <a:off x="740225" y="1241036"/>
            <a:ext cx="6946036" cy="46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10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หมวดหมู่อะไหล่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หมวดหมู่อะไหล่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การเพิ่มหมวดหมู่อะไหล่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ช่องการค้นหาหมวดหมู่อะไหล่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ปุ่มแก้ไขหมวดหมู่อะไหล่ 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ปุ่มลบหมวดหมู่อะไหล่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หมวดหมู่ย่อยของหมวดหมู่อะไหล่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35E86-4524-85C8-12A1-5BE1F1DEC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22" y="1421065"/>
            <a:ext cx="7123952" cy="34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22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หมวดหมู่อะไหล่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เพิ่ม/แก้ไขหมวดหมู่อะไหล่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ปุ่มกลับหน้าหลักหมวดหมู่อะไหล่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กรอกข้อมูลของหมวดหมู่อะไหล่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AD049-0909-4DE4-C7C6-9C68021F0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29" y="1325444"/>
            <a:ext cx="6984420" cy="45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54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หมวดหมู่อะไหล่ </a:t>
            </a:r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หมวดหมู่อะไหล่ 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การเพิ่มหมวดหมู่อะไหล่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ช่องการค้นหาหมวดหมู่อะไหล่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ปุ่มแก้ไขหมวดหมู่อะไหล่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ปุ่มลบหมวดหมู่อะไหล่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ปุ่มกลับหน้าหลักหมวดหมู่อะไหล่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98502-2C3E-2E8A-0D87-57FD79261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54" y="1454989"/>
            <a:ext cx="7155960" cy="42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727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หมวดหมู่อะไหล่ </a:t>
            </a:r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เพิ่ม/แก้ไขหมวดหมู่อะไหล่ 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ปุ่มกลับหน้าหลักหมวดหมู่อะไหล่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กรอกข้อมูลของหมวดหมู่อะไหล่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ย่อย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B9289-964E-14D3-F167-17AD5473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29" y="1325444"/>
            <a:ext cx="6984420" cy="45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36655A0-A2C7-41BF-B46F-0D575AA615B9}"/>
              </a:ext>
            </a:extLst>
          </p:cNvPr>
          <p:cNvGrpSpPr/>
          <p:nvPr/>
        </p:nvGrpSpPr>
        <p:grpSpPr>
          <a:xfrm>
            <a:off x="653144" y="412263"/>
            <a:ext cx="10885712" cy="5780718"/>
            <a:chOff x="653144" y="412263"/>
            <a:chExt cx="10885712" cy="578071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9CBF5D-6DC4-4DD3-92CF-0B41830DBBDC}"/>
                </a:ext>
              </a:extLst>
            </p:cNvPr>
            <p:cNvSpPr/>
            <p:nvPr/>
          </p:nvSpPr>
          <p:spPr>
            <a:xfrm>
              <a:off x="653144" y="412263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9B38BD-A990-49B3-83FA-4128358B05C8}"/>
                </a:ext>
              </a:extLst>
            </p:cNvPr>
            <p:cNvSpPr/>
            <p:nvPr/>
          </p:nvSpPr>
          <p:spPr>
            <a:xfrm>
              <a:off x="653144" y="1016339"/>
              <a:ext cx="10885712" cy="51766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455D2E82-1587-483A-8C64-5A549A2116D6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37B4EB-5CC2-4ADA-8C9C-0CA5FE3190BE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B77D5E-9EC1-431E-AD90-3EB481713DA4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04C26B-7E5F-4F18-B4E6-091D6102FF22}"/>
                </a:ext>
              </a:extLst>
            </p:cNvPr>
            <p:cNvSpPr/>
            <p:nvPr/>
          </p:nvSpPr>
          <p:spPr>
            <a:xfrm>
              <a:off x="2113808" y="425911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Memo</a:t>
              </a:r>
            </a:p>
          </p:txBody>
        </p:sp>
        <p:pic>
          <p:nvPicPr>
            <p:cNvPr id="34" name="Picture 2">
              <a:hlinkClick r:id="rId3"/>
              <a:extLst>
                <a:ext uri="{FF2B5EF4-FFF2-40B4-BE49-F238E27FC236}">
                  <a16:creationId xmlns:a16="http://schemas.microsoft.com/office/drawing/2014/main" id="{A5EE9C1E-ABCB-434A-A0F9-D8974DE02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26733" y="1562625"/>
            <a:ext cx="3216114" cy="402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endParaRPr lang="th-TH" sz="105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การอัพโหลดเอกสาร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เพิ่มเอกสาร-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เลือกไฟล์ -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ชื่อเอกสาร -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Submit</a:t>
            </a:r>
          </a:p>
          <a:p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กลับไปหน้า 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</a:p>
          <a:p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สำหรับค้นหาเอกสารที่ต้องการ</a:t>
            </a:r>
          </a:p>
          <a:p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สำหรับแก้ไขเอกสารแบบฟอร์มตามข้อ 1.</a:t>
            </a:r>
          </a:p>
          <a:p>
            <a:r>
              <a: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สำหรับลบเอกสาร</a:t>
            </a:r>
          </a:p>
          <a:p>
            <a:endParaRPr lang="en-US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C6EC46-023F-4FFC-95E0-C928D6364827}"/>
              </a:ext>
            </a:extLst>
          </p:cNvPr>
          <p:cNvGrpSpPr/>
          <p:nvPr/>
        </p:nvGrpSpPr>
        <p:grpSpPr>
          <a:xfrm>
            <a:off x="424281" y="1103211"/>
            <a:ext cx="7226453" cy="4707268"/>
            <a:chOff x="424281" y="1103211"/>
            <a:chExt cx="7226453" cy="47072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B792D7-9F7D-416A-546B-A62E13544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796" r="1691"/>
            <a:stretch/>
          </p:blipFill>
          <p:spPr>
            <a:xfrm>
              <a:off x="745008" y="1776385"/>
              <a:ext cx="6905726" cy="403409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95268B-4B15-A1EF-EE80-A719B15932D4}"/>
                </a:ext>
              </a:extLst>
            </p:cNvPr>
            <p:cNvSpPr/>
            <p:nvPr/>
          </p:nvSpPr>
          <p:spPr>
            <a:xfrm>
              <a:off x="861380" y="3410419"/>
              <a:ext cx="670858" cy="66137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125747-0DCA-7AA2-4439-08DA57DAC97B}"/>
                </a:ext>
              </a:extLst>
            </p:cNvPr>
            <p:cNvSpPr/>
            <p:nvPr/>
          </p:nvSpPr>
          <p:spPr>
            <a:xfrm>
              <a:off x="1624102" y="3410418"/>
              <a:ext cx="670858" cy="66137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429AD458-4EC6-1B66-0DCF-99E844C6AD76}"/>
                </a:ext>
              </a:extLst>
            </p:cNvPr>
            <p:cNvSpPr/>
            <p:nvPr/>
          </p:nvSpPr>
          <p:spPr>
            <a:xfrm>
              <a:off x="424281" y="3219548"/>
              <a:ext cx="320727" cy="201850"/>
            </a:xfrm>
            <a:prstGeom prst="wedgeRoundRectCallout">
              <a:avLst>
                <a:gd name="adj1" fmla="val 105454"/>
                <a:gd name="adj2" fmla="val 22169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2</a:t>
              </a:r>
              <a:endParaRPr lang="th-TH" sz="1100" dirty="0">
                <a:cs typeface="+mj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2AB2CD-EB3A-A71F-6585-6CC71888EDA0}"/>
                </a:ext>
              </a:extLst>
            </p:cNvPr>
            <p:cNvGrpSpPr/>
            <p:nvPr/>
          </p:nvGrpSpPr>
          <p:grpSpPr>
            <a:xfrm>
              <a:off x="2899923" y="1103211"/>
              <a:ext cx="4711926" cy="2814389"/>
              <a:chOff x="2899923" y="966731"/>
              <a:chExt cx="4711926" cy="2814389"/>
            </a:xfrm>
          </p:grpSpPr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E0037177-4396-FEE4-A9E2-622E458E8760}"/>
                  </a:ext>
                </a:extLst>
              </p:cNvPr>
              <p:cNvSpPr/>
              <p:nvPr/>
            </p:nvSpPr>
            <p:spPr>
              <a:xfrm>
                <a:off x="2899923" y="966731"/>
                <a:ext cx="4711926" cy="2814389"/>
              </a:xfrm>
              <a:prstGeom prst="wedgeRoundRectCallout">
                <a:avLst>
                  <a:gd name="adj1" fmla="val -66096"/>
                  <a:gd name="adj2" fmla="val 37430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100" dirty="0">
                  <a:cs typeface="+mj-cs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8725C5A-8500-7354-2CB9-5C9698705D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142" t="27688" r="26361" b="2768"/>
              <a:stretch/>
            </p:blipFill>
            <p:spPr>
              <a:xfrm>
                <a:off x="3041127" y="1120050"/>
                <a:ext cx="4429517" cy="2427717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B74C37AB-B537-AEA2-7859-08595F65A585}"/>
                  </a:ext>
                </a:extLst>
              </p:cNvPr>
              <p:cNvSpPr/>
              <p:nvPr/>
            </p:nvSpPr>
            <p:spPr>
              <a:xfrm>
                <a:off x="6917877" y="1152638"/>
                <a:ext cx="496437" cy="309012"/>
              </a:xfrm>
              <a:prstGeom prst="wedgeRoundRectCallout">
                <a:avLst>
                  <a:gd name="adj1" fmla="val 24547"/>
                  <a:gd name="adj2" fmla="val 25795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cs typeface="+mj-cs"/>
                  </a:rPr>
                  <a:t>1</a:t>
                </a:r>
                <a:endParaRPr lang="th-TH" sz="1600" b="1" dirty="0">
                  <a:cs typeface="+mj-cs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5546A3-1769-C286-8FC7-ED6469565741}"/>
                </a:ext>
              </a:extLst>
            </p:cNvPr>
            <p:cNvSpPr/>
            <p:nvPr/>
          </p:nvSpPr>
          <p:spPr>
            <a:xfrm>
              <a:off x="5861354" y="4277018"/>
              <a:ext cx="1431544" cy="22249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5A7C657B-31C0-61C3-5F9E-60769B74A509}"/>
                </a:ext>
              </a:extLst>
            </p:cNvPr>
            <p:cNvSpPr/>
            <p:nvPr/>
          </p:nvSpPr>
          <p:spPr>
            <a:xfrm>
              <a:off x="6513267" y="3979562"/>
              <a:ext cx="330672" cy="232586"/>
            </a:xfrm>
            <a:prstGeom prst="wedgeRoundRectCallout">
              <a:avLst>
                <a:gd name="adj1" fmla="val -59905"/>
                <a:gd name="adj2" fmla="val 10418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3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0A14C29-64DF-A247-C7E6-B9BF2C4F11E5}"/>
                </a:ext>
              </a:extLst>
            </p:cNvPr>
            <p:cNvSpPr/>
            <p:nvPr/>
          </p:nvSpPr>
          <p:spPr>
            <a:xfrm>
              <a:off x="6336460" y="4868112"/>
              <a:ext cx="308690" cy="2599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" name="Speech Bubble: Rectangle with Corners Rounded 23">
              <a:extLst>
                <a:ext uri="{FF2B5EF4-FFF2-40B4-BE49-F238E27FC236}">
                  <a16:creationId xmlns:a16="http://schemas.microsoft.com/office/drawing/2014/main" id="{ADC0696B-D698-6620-21D0-792C8A105509}"/>
                </a:ext>
              </a:extLst>
            </p:cNvPr>
            <p:cNvSpPr/>
            <p:nvPr/>
          </p:nvSpPr>
          <p:spPr>
            <a:xfrm>
              <a:off x="6029927" y="5243327"/>
              <a:ext cx="309100" cy="222496"/>
            </a:xfrm>
            <a:prstGeom prst="wedgeRoundRectCallout">
              <a:avLst>
                <a:gd name="adj1" fmla="val 54299"/>
                <a:gd name="adj2" fmla="val -14159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4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A44827-1B88-DA0C-BE86-3B440F7514C4}"/>
                </a:ext>
              </a:extLst>
            </p:cNvPr>
            <p:cNvSpPr/>
            <p:nvPr/>
          </p:nvSpPr>
          <p:spPr>
            <a:xfrm>
              <a:off x="6961906" y="4868112"/>
              <a:ext cx="308690" cy="259938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Speech Bubble: Rectangle with Corners Rounded 25">
              <a:extLst>
                <a:ext uri="{FF2B5EF4-FFF2-40B4-BE49-F238E27FC236}">
                  <a16:creationId xmlns:a16="http://schemas.microsoft.com/office/drawing/2014/main" id="{D592DD07-8F80-4C7E-5EBD-DD19F230F9D5}"/>
                </a:ext>
              </a:extLst>
            </p:cNvPr>
            <p:cNvSpPr/>
            <p:nvPr/>
          </p:nvSpPr>
          <p:spPr>
            <a:xfrm>
              <a:off x="6763327" y="5272725"/>
              <a:ext cx="309100" cy="222496"/>
            </a:xfrm>
            <a:prstGeom prst="wedgeRoundRectCallout">
              <a:avLst>
                <a:gd name="adj1" fmla="val 54299"/>
                <a:gd name="adj2" fmla="val -14159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5</a:t>
              </a:r>
              <a:endParaRPr lang="th-TH" sz="1100" dirty="0"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701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5FDC85-DAC1-4475-836B-7891983A7347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0ABED-DFCE-0846-8599-7C8AD9C87C00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AADE72-B6F4-2447-9465-B9E94E27BDB4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Plaque 18">
              <a:extLst>
                <a:ext uri="{FF2B5EF4-FFF2-40B4-BE49-F238E27FC236}">
                  <a16:creationId xmlns:a16="http://schemas.microsoft.com/office/drawing/2014/main" id="{6D1D046E-44F0-0047-BDC2-C30AB223BC18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6230C7-4721-8B47-91C1-5AA3902D515F}"/>
                </a:ext>
              </a:extLst>
            </p:cNvPr>
            <p:cNvSpPr/>
            <p:nvPr/>
          </p:nvSpPr>
          <p:spPr>
            <a:xfrm>
              <a:off x="2059217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 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เอกสาร</a:t>
              </a:r>
            </a:p>
          </p:txBody>
        </p:sp>
        <p:pic>
          <p:nvPicPr>
            <p:cNvPr id="17" name="Picture 2">
              <a:hlinkClick r:id="rId3"/>
              <a:extLst>
                <a:ext uri="{FF2B5EF4-FFF2-40B4-BE49-F238E27FC236}">
                  <a16:creationId xmlns:a16="http://schemas.microsoft.com/office/drawing/2014/main" id="{1AFA2EFD-3F30-4565-8086-27824F673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39576" y="1878798"/>
            <a:ext cx="321611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เอกสาร</a:t>
            </a:r>
          </a:p>
          <a:p>
            <a:br>
              <a:rPr lang="th-TH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การอัพโหลดเอกสาร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เลือกเมนู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เอกสาร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CC479F-F532-4A6A-BE0A-473B4370B316}"/>
              </a:ext>
            </a:extLst>
          </p:cNvPr>
          <p:cNvGrpSpPr/>
          <p:nvPr/>
        </p:nvGrpSpPr>
        <p:grpSpPr>
          <a:xfrm>
            <a:off x="819150" y="1222507"/>
            <a:ext cx="6710531" cy="4763418"/>
            <a:chOff x="819150" y="1222507"/>
            <a:chExt cx="6710531" cy="4763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EF119-3976-953E-209A-63CE13C29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25" y="1271050"/>
              <a:ext cx="6698656" cy="47148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11B02B-0F49-F3BD-D33E-21F5CEC59BC7}"/>
                </a:ext>
              </a:extLst>
            </p:cNvPr>
            <p:cNvSpPr/>
            <p:nvPr/>
          </p:nvSpPr>
          <p:spPr>
            <a:xfrm>
              <a:off x="819150" y="1270006"/>
              <a:ext cx="819645" cy="8200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0168B1-2F92-11FB-996D-99CE7BA9363C}"/>
                </a:ext>
              </a:extLst>
            </p:cNvPr>
            <p:cNvSpPr/>
            <p:nvPr/>
          </p:nvSpPr>
          <p:spPr>
            <a:xfrm>
              <a:off x="5722411" y="4237464"/>
              <a:ext cx="407042" cy="3328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4057B913-E247-56D5-6356-29EBE8DD8B9B}"/>
                </a:ext>
              </a:extLst>
            </p:cNvPr>
            <p:cNvSpPr/>
            <p:nvPr/>
          </p:nvSpPr>
          <p:spPr>
            <a:xfrm>
              <a:off x="1607129" y="1222507"/>
              <a:ext cx="320634" cy="263134"/>
            </a:xfrm>
            <a:prstGeom prst="wedgeRoundRectCallout">
              <a:avLst>
                <a:gd name="adj1" fmla="val -75465"/>
                <a:gd name="adj2" fmla="val 94092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1</a:t>
              </a:r>
              <a:endParaRPr lang="th-TH" sz="1400" b="1" dirty="0">
                <a:cs typeface="+mj-cs"/>
              </a:endParaRP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D1EACA3E-8863-C3FA-BD84-F603B6168FF6}"/>
                </a:ext>
              </a:extLst>
            </p:cNvPr>
            <p:cNvSpPr/>
            <p:nvPr/>
          </p:nvSpPr>
          <p:spPr>
            <a:xfrm>
              <a:off x="6129453" y="3718059"/>
              <a:ext cx="407042" cy="322575"/>
            </a:xfrm>
            <a:prstGeom prst="wedgeRoundRectCallout">
              <a:avLst>
                <a:gd name="adj1" fmla="val -69832"/>
                <a:gd name="adj2" fmla="val 13573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2</a:t>
              </a:r>
              <a:endParaRPr lang="th-TH" sz="1400" b="1" dirty="0"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12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4B2E458-65E9-42A9-816D-4F7FA558101D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A47D03-999D-48AB-BDC2-F4AD6C1B396D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C08ACA-7A04-418C-93D5-A4ABBB75CFBE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7" name="Plaque 26">
              <a:extLst>
                <a:ext uri="{FF2B5EF4-FFF2-40B4-BE49-F238E27FC236}">
                  <a16:creationId xmlns:a16="http://schemas.microsoft.com/office/drawing/2014/main" id="{4CF261AE-1B1B-46C4-90A8-94FCCD2B58EE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2F821C-CB20-4760-9A7F-13937B3CA493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411C5B-80ED-4689-BF82-F27765E33826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A5265C-70C4-4C7E-8F4B-BDD24C65DA5D}"/>
                </a:ext>
              </a:extLst>
            </p:cNvPr>
            <p:cNvSpPr/>
            <p:nvPr/>
          </p:nvSpPr>
          <p:spPr>
            <a:xfrm>
              <a:off x="2059217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 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เอกสาร</a:t>
              </a:r>
            </a:p>
          </p:txBody>
        </p:sp>
        <p:pic>
          <p:nvPicPr>
            <p:cNvPr id="31" name="Picture 2">
              <a:hlinkClick r:id="rId3"/>
              <a:extLst>
                <a:ext uri="{FF2B5EF4-FFF2-40B4-BE49-F238E27FC236}">
                  <a16:creationId xmlns:a16="http://schemas.microsoft.com/office/drawing/2014/main" id="{77643782-7D43-4B4B-BAE5-EC45534BA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26733" y="1562625"/>
            <a:ext cx="32161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</a:t>
            </a:r>
          </a:p>
          <a:p>
            <a:r>
              <a:rPr lang="th-TH" sz="28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การอัพโหลดเอกสาร</a:t>
            </a:r>
            <a:endParaRPr lang="en-US" sz="28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AutoNum type="arabicPeriod"/>
            </a:pPr>
            <a:r>
              <a:rPr lang="th-TH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กลับไปหน้า </a:t>
            </a:r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First order</a:t>
            </a:r>
          </a:p>
          <a:p>
            <a:pPr marL="457200" indent="-457200">
              <a:buAutoNum type="arabicPeriod"/>
            </a:pPr>
            <a:r>
              <a:rPr lang="th-TH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เพิ่มเอกสาร</a:t>
            </a:r>
          </a:p>
          <a:p>
            <a:pPr marL="457200" indent="-457200">
              <a:buAutoNum type="arabicPeriod"/>
            </a:pPr>
            <a:r>
              <a:rPr lang="th-TH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ค้นหาเอกสารที่ต้องการ</a:t>
            </a:r>
          </a:p>
          <a:p>
            <a:pPr marL="457200" indent="-457200">
              <a:buAutoNum type="arabicPeriod"/>
            </a:pPr>
            <a:r>
              <a:rPr lang="th-TH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สำหรับแก้ไขเอกสาร</a:t>
            </a:r>
          </a:p>
          <a:p>
            <a:pPr marL="457200" indent="-457200">
              <a:buAutoNum type="arabicPeriod"/>
            </a:pPr>
            <a:r>
              <a:rPr lang="th-TH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สำหรับลบเอกสาร</a:t>
            </a:r>
            <a:endParaRPr lang="en-US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0B2A06-BA4C-43AF-BC89-A0040376F951}"/>
              </a:ext>
            </a:extLst>
          </p:cNvPr>
          <p:cNvGrpSpPr/>
          <p:nvPr/>
        </p:nvGrpSpPr>
        <p:grpSpPr>
          <a:xfrm>
            <a:off x="631978" y="1557697"/>
            <a:ext cx="6819450" cy="4305464"/>
            <a:chOff x="631978" y="1557697"/>
            <a:chExt cx="6819450" cy="43054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3B64911-988B-EEDB-ECAA-380102DFE404}"/>
                </a:ext>
              </a:extLst>
            </p:cNvPr>
            <p:cNvGrpSpPr/>
            <p:nvPr/>
          </p:nvGrpSpPr>
          <p:grpSpPr>
            <a:xfrm>
              <a:off x="849153" y="1557697"/>
              <a:ext cx="6602275" cy="4305464"/>
              <a:chOff x="879157" y="1457973"/>
              <a:chExt cx="6021978" cy="341364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EC21BFE-2B15-8E57-7D9E-F76048B24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3078"/>
              <a:stretch/>
            </p:blipFill>
            <p:spPr>
              <a:xfrm>
                <a:off x="879157" y="1457974"/>
                <a:ext cx="4090038" cy="341364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F411138-EE0F-DB42-2878-0E8C373231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0488" r="370"/>
              <a:stretch/>
            </p:blipFill>
            <p:spPr>
              <a:xfrm>
                <a:off x="3489280" y="1457973"/>
                <a:ext cx="3411855" cy="3413643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988DC3-C984-D4A0-040E-CDA2FD7D20E7}"/>
                </a:ext>
              </a:extLst>
            </p:cNvPr>
            <p:cNvSpPr/>
            <p:nvPr/>
          </p:nvSpPr>
          <p:spPr>
            <a:xfrm>
              <a:off x="1014762" y="2153168"/>
              <a:ext cx="939125" cy="98032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B323C3-423B-76E1-CBBD-B8F4F78379D0}"/>
                </a:ext>
              </a:extLst>
            </p:cNvPr>
            <p:cNvSpPr/>
            <p:nvPr/>
          </p:nvSpPr>
          <p:spPr>
            <a:xfrm>
              <a:off x="2142195" y="2153168"/>
              <a:ext cx="891463" cy="98032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0107D32A-76B1-F071-1ED1-A635E82FA113}"/>
                </a:ext>
              </a:extLst>
            </p:cNvPr>
            <p:cNvSpPr/>
            <p:nvPr/>
          </p:nvSpPr>
          <p:spPr>
            <a:xfrm>
              <a:off x="631978" y="1973766"/>
              <a:ext cx="334972" cy="280327"/>
            </a:xfrm>
            <a:prstGeom prst="wedgeRoundRectCallout">
              <a:avLst>
                <a:gd name="adj1" fmla="val 108783"/>
                <a:gd name="adj2" fmla="val 13815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1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9A144-00BB-4784-9885-E197759B41BA}"/>
                </a:ext>
              </a:extLst>
            </p:cNvPr>
            <p:cNvSpPr/>
            <p:nvPr/>
          </p:nvSpPr>
          <p:spPr>
            <a:xfrm>
              <a:off x="5033306" y="3367667"/>
              <a:ext cx="1936206" cy="3679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5E34C7-BADE-F0B1-4DC1-A5B3A477A1FD}"/>
                </a:ext>
              </a:extLst>
            </p:cNvPr>
            <p:cNvSpPr/>
            <p:nvPr/>
          </p:nvSpPr>
          <p:spPr>
            <a:xfrm>
              <a:off x="5716002" y="4247422"/>
              <a:ext cx="379998" cy="3679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54C0CE-A575-CA72-E595-FB0D973F28B9}"/>
                </a:ext>
              </a:extLst>
            </p:cNvPr>
            <p:cNvSpPr/>
            <p:nvPr/>
          </p:nvSpPr>
          <p:spPr>
            <a:xfrm>
              <a:off x="6583139" y="4247422"/>
              <a:ext cx="379998" cy="3679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F1EDCB70-9A08-A027-9611-415AC0A3E938}"/>
                </a:ext>
              </a:extLst>
            </p:cNvPr>
            <p:cNvSpPr/>
            <p:nvPr/>
          </p:nvSpPr>
          <p:spPr>
            <a:xfrm>
              <a:off x="3110334" y="1789980"/>
              <a:ext cx="334972" cy="280327"/>
            </a:xfrm>
            <a:prstGeom prst="wedgeRoundRectCallout">
              <a:avLst>
                <a:gd name="adj1" fmla="val -104273"/>
                <a:gd name="adj2" fmla="val 13417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2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18" name="Speech Bubble: Rectangle with Corners Rounded 17">
              <a:extLst>
                <a:ext uri="{FF2B5EF4-FFF2-40B4-BE49-F238E27FC236}">
                  <a16:creationId xmlns:a16="http://schemas.microsoft.com/office/drawing/2014/main" id="{44F617D4-1383-6712-2B4C-3DEC39FF00BF}"/>
                </a:ext>
              </a:extLst>
            </p:cNvPr>
            <p:cNvSpPr/>
            <p:nvPr/>
          </p:nvSpPr>
          <p:spPr>
            <a:xfrm>
              <a:off x="6691196" y="2923427"/>
              <a:ext cx="334972" cy="280327"/>
            </a:xfrm>
            <a:prstGeom prst="wedgeRoundRectCallout">
              <a:avLst>
                <a:gd name="adj1" fmla="val -104273"/>
                <a:gd name="adj2" fmla="val 13417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3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E88176EB-14DC-7226-4D73-051351598F20}"/>
                </a:ext>
              </a:extLst>
            </p:cNvPr>
            <p:cNvSpPr/>
            <p:nvPr/>
          </p:nvSpPr>
          <p:spPr>
            <a:xfrm>
              <a:off x="5182740" y="4737359"/>
              <a:ext cx="334972" cy="280327"/>
            </a:xfrm>
            <a:prstGeom prst="wedgeRoundRectCallout">
              <a:avLst>
                <a:gd name="adj1" fmla="val 125428"/>
                <a:gd name="adj2" fmla="val -120412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4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23" name="Speech Bubble: Rectangle with Corners Rounded 22">
              <a:extLst>
                <a:ext uri="{FF2B5EF4-FFF2-40B4-BE49-F238E27FC236}">
                  <a16:creationId xmlns:a16="http://schemas.microsoft.com/office/drawing/2014/main" id="{90471449-9D69-5C11-3C14-7A55A5E7562B}"/>
                </a:ext>
              </a:extLst>
            </p:cNvPr>
            <p:cNvSpPr/>
            <p:nvPr/>
          </p:nvSpPr>
          <p:spPr>
            <a:xfrm>
              <a:off x="6096000" y="4772521"/>
              <a:ext cx="334972" cy="280327"/>
            </a:xfrm>
            <a:prstGeom prst="wedgeRoundRectCallout">
              <a:avLst>
                <a:gd name="adj1" fmla="val 125428"/>
                <a:gd name="adj2" fmla="val -11643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5</a:t>
              </a:r>
              <a:endParaRPr lang="th-TH" sz="1100" dirty="0"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542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89143-2188-404B-A4A4-C1D6A70D0379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600977-903A-4114-8E83-3946E625DF71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617825-4A4E-451A-B980-0A6FEF6F993D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3" name="Plaque 22">
              <a:extLst>
                <a:ext uri="{FF2B5EF4-FFF2-40B4-BE49-F238E27FC236}">
                  <a16:creationId xmlns:a16="http://schemas.microsoft.com/office/drawing/2014/main" id="{974C4BDB-0622-4B16-A70C-D5CC4CE6F55F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AAD6B1-CCE2-4AED-94C5-B7D5DC90B197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A95859-A04B-408F-A7A0-DBC312175FD3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F63F51-8B8F-4433-9F86-13CE8705F959}"/>
                </a:ext>
              </a:extLst>
            </p:cNvPr>
            <p:cNvSpPr/>
            <p:nvPr/>
          </p:nvSpPr>
          <p:spPr>
            <a:xfrm>
              <a:off x="2059217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 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เอกสาร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-&gt; 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การอัพโหลดเอกสาร</a:t>
              </a:r>
              <a:endPara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7" name="Picture 2">
              <a:hlinkClick r:id="rId3"/>
              <a:extLst>
                <a:ext uri="{FF2B5EF4-FFF2-40B4-BE49-F238E27FC236}">
                  <a16:creationId xmlns:a16="http://schemas.microsoft.com/office/drawing/2014/main" id="{D2EBFD31-83D4-47B6-8606-FD593F19E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26733" y="1562625"/>
            <a:ext cx="32161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เอกสาร</a:t>
            </a:r>
            <a:endParaRPr lang="en-US" sz="28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28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การอัพโหลดเอกสาร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เลือกไฟล์เอกสารที่ต้องการ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ใส่ชื่อเอกสารนั้น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เพื่อบันทึกเอกสาร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06562C-5AED-4DB1-BE65-E6D05C74F29B}"/>
              </a:ext>
            </a:extLst>
          </p:cNvPr>
          <p:cNvGrpSpPr/>
          <p:nvPr/>
        </p:nvGrpSpPr>
        <p:grpSpPr>
          <a:xfrm>
            <a:off x="819150" y="1606899"/>
            <a:ext cx="6636460" cy="3674437"/>
            <a:chOff x="819150" y="1606899"/>
            <a:chExt cx="6636460" cy="36744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41C7EF-F00D-FDAC-45A5-BAA0941AC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150" y="1606899"/>
              <a:ext cx="6636460" cy="364420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735DA9-BFC7-0836-13DB-97827A588E3C}"/>
                </a:ext>
              </a:extLst>
            </p:cNvPr>
            <p:cNvSpPr/>
            <p:nvPr/>
          </p:nvSpPr>
          <p:spPr>
            <a:xfrm>
              <a:off x="4029695" y="3551662"/>
              <a:ext cx="575758" cy="3679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45E78ADD-403B-25AB-494A-640A16386939}"/>
                </a:ext>
              </a:extLst>
            </p:cNvPr>
            <p:cNvSpPr/>
            <p:nvPr/>
          </p:nvSpPr>
          <p:spPr>
            <a:xfrm>
              <a:off x="1572322" y="5001009"/>
              <a:ext cx="334972" cy="280327"/>
            </a:xfrm>
            <a:prstGeom prst="wedgeRoundRectCallout">
              <a:avLst>
                <a:gd name="adj1" fmla="val -97615"/>
                <a:gd name="adj2" fmla="val -10450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3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304484-C5C8-02B0-FE2C-AF2BB9979FD2}"/>
                </a:ext>
              </a:extLst>
            </p:cNvPr>
            <p:cNvSpPr/>
            <p:nvPr/>
          </p:nvSpPr>
          <p:spPr>
            <a:xfrm>
              <a:off x="1027020" y="4469310"/>
              <a:ext cx="545302" cy="4037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76A7D3-FE39-E463-E53E-659539DD3817}"/>
                </a:ext>
              </a:extLst>
            </p:cNvPr>
            <p:cNvSpPr/>
            <p:nvPr/>
          </p:nvSpPr>
          <p:spPr>
            <a:xfrm>
              <a:off x="3970223" y="3956001"/>
              <a:ext cx="3233466" cy="2803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9B41CC69-7525-C670-1DF6-55243E9C208E}"/>
                </a:ext>
              </a:extLst>
            </p:cNvPr>
            <p:cNvSpPr/>
            <p:nvPr/>
          </p:nvSpPr>
          <p:spPr>
            <a:xfrm>
              <a:off x="4559526" y="3116765"/>
              <a:ext cx="334972" cy="280327"/>
            </a:xfrm>
            <a:prstGeom prst="wedgeRoundRectCallout">
              <a:avLst>
                <a:gd name="adj1" fmla="val -84299"/>
                <a:gd name="adj2" fmla="val 12622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1</a:t>
              </a:r>
              <a:endParaRPr lang="th-TH" sz="1100" dirty="0">
                <a:cs typeface="+mj-cs"/>
              </a:endParaRP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84F39094-E732-92C2-1AA3-23645CA90297}"/>
                </a:ext>
              </a:extLst>
            </p:cNvPr>
            <p:cNvSpPr/>
            <p:nvPr/>
          </p:nvSpPr>
          <p:spPr>
            <a:xfrm>
              <a:off x="6273097" y="3595493"/>
              <a:ext cx="334972" cy="280327"/>
            </a:xfrm>
            <a:prstGeom prst="wedgeRoundRectCallout">
              <a:avLst>
                <a:gd name="adj1" fmla="val -84299"/>
                <a:gd name="adj2" fmla="val 12622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+mj-cs"/>
                </a:rPr>
                <a:t>2</a:t>
              </a:r>
              <a:endParaRPr lang="th-TH" sz="1100" dirty="0"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523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A0BAFC9-93E0-4B84-8743-E20B1A8CBFEF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35E2CB-B94B-429A-9D60-9576CDB34A86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5D5252-2EE9-4CFB-8370-2452695A9E0C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3" name="Plaque 22">
              <a:extLst>
                <a:ext uri="{FF2B5EF4-FFF2-40B4-BE49-F238E27FC236}">
                  <a16:creationId xmlns:a16="http://schemas.microsoft.com/office/drawing/2014/main" id="{14828C49-0754-46C7-988D-2F80401E30A9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3787CE-1AD1-4ACF-A572-EE5E53C9F8AF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04AF79-F42F-4465-99C2-A53D4F86D9C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68228B-AEF1-476B-B1AB-3915FE58A8E3}"/>
                </a:ext>
              </a:extLst>
            </p:cNvPr>
            <p:cNvSpPr/>
            <p:nvPr/>
          </p:nvSpPr>
          <p:spPr>
            <a:xfrm>
              <a:off x="2059217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order</a:t>
              </a:r>
              <a:endPara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7" name="Picture 2">
              <a:hlinkClick r:id="rId3"/>
              <a:extLst>
                <a:ext uri="{FF2B5EF4-FFF2-40B4-BE49-F238E27FC236}">
                  <a16:creationId xmlns:a16="http://schemas.microsoft.com/office/drawing/2014/main" id="{B3F3A764-BA90-448C-8B1A-27998F381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99583" y="2362915"/>
            <a:ext cx="3216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  <a:br>
              <a:rPr lang="th-TH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เลือกเมนู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Service order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C54DE6-A822-4BFB-8D61-4B7AF8D39EC3}"/>
              </a:ext>
            </a:extLst>
          </p:cNvPr>
          <p:cNvGrpSpPr/>
          <p:nvPr/>
        </p:nvGrpSpPr>
        <p:grpSpPr>
          <a:xfrm>
            <a:off x="819150" y="1222507"/>
            <a:ext cx="6710531" cy="4763418"/>
            <a:chOff x="819150" y="1222507"/>
            <a:chExt cx="6710531" cy="4763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EF119-3976-953E-209A-63CE13C29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25" y="1271050"/>
              <a:ext cx="6698656" cy="47148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11B02B-0F49-F3BD-D33E-21F5CEC59BC7}"/>
                </a:ext>
              </a:extLst>
            </p:cNvPr>
            <p:cNvSpPr/>
            <p:nvPr/>
          </p:nvSpPr>
          <p:spPr>
            <a:xfrm>
              <a:off x="819150" y="1270006"/>
              <a:ext cx="819645" cy="8200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A29263D-EA09-C09A-D815-D6D7688484DF}"/>
                </a:ext>
              </a:extLst>
            </p:cNvPr>
            <p:cNvSpPr/>
            <p:nvPr/>
          </p:nvSpPr>
          <p:spPr>
            <a:xfrm>
              <a:off x="2536668" y="2644574"/>
              <a:ext cx="665182" cy="7042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4057B913-E247-56D5-6356-29EBE8DD8B9B}"/>
                </a:ext>
              </a:extLst>
            </p:cNvPr>
            <p:cNvSpPr/>
            <p:nvPr/>
          </p:nvSpPr>
          <p:spPr>
            <a:xfrm>
              <a:off x="1607129" y="1222507"/>
              <a:ext cx="320634" cy="263134"/>
            </a:xfrm>
            <a:prstGeom prst="wedgeRoundRectCallout">
              <a:avLst>
                <a:gd name="adj1" fmla="val -75465"/>
                <a:gd name="adj2" fmla="val 94092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1</a:t>
              </a:r>
              <a:endParaRPr lang="th-TH" sz="1400" b="1" dirty="0">
                <a:cs typeface="+mj-cs"/>
              </a:endParaRPr>
            </a:p>
          </p:txBody>
        </p:sp>
        <p:sp>
          <p:nvSpPr>
            <p:cNvPr id="18" name="Speech Bubble: Rectangle with Corners Rounded 17">
              <a:extLst>
                <a:ext uri="{FF2B5EF4-FFF2-40B4-BE49-F238E27FC236}">
                  <a16:creationId xmlns:a16="http://schemas.microsoft.com/office/drawing/2014/main" id="{8431E84D-4A68-714C-2785-283B5659AF72}"/>
                </a:ext>
              </a:extLst>
            </p:cNvPr>
            <p:cNvSpPr/>
            <p:nvPr/>
          </p:nvSpPr>
          <p:spPr>
            <a:xfrm>
              <a:off x="3148147" y="2292094"/>
              <a:ext cx="320634" cy="263134"/>
            </a:xfrm>
            <a:prstGeom prst="wedgeRoundRectCallout">
              <a:avLst>
                <a:gd name="adj1" fmla="val -64353"/>
                <a:gd name="adj2" fmla="val 12568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2</a:t>
              </a:r>
              <a:endParaRPr lang="th-TH" sz="1400" b="1" dirty="0"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58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282CCF-523C-3B44-8228-EF221D08D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91" y="1405457"/>
            <a:ext cx="6408898" cy="4433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ข้าสู่ระบบ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กรอกข้อมูล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User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และรหัสผ่าน</a:t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กดเข้าสู่ระบบ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Intranet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</a:p>
        </p:txBody>
      </p:sp>
    </p:spTree>
    <p:extLst>
      <p:ext uri="{BB962C8B-B14F-4D97-AF65-F5344CB8AC3E}">
        <p14:creationId xmlns:p14="http://schemas.microsoft.com/office/powerpoint/2010/main" val="225950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FECA037-BA1A-4784-90B9-FC6D899B269D}"/>
              </a:ext>
            </a:extLst>
          </p:cNvPr>
          <p:cNvGrpSpPr/>
          <p:nvPr/>
        </p:nvGrpSpPr>
        <p:grpSpPr>
          <a:xfrm>
            <a:off x="532265" y="464024"/>
            <a:ext cx="11129423" cy="5728957"/>
            <a:chOff x="653144" y="712519"/>
            <a:chExt cx="10885712" cy="548046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133A18-AE95-40A3-8706-AA44477EDDA1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413D46-2359-4870-99F7-C9A9489CC435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8" name="Plaque 37">
              <a:extLst>
                <a:ext uri="{FF2B5EF4-FFF2-40B4-BE49-F238E27FC236}">
                  <a16:creationId xmlns:a16="http://schemas.microsoft.com/office/drawing/2014/main" id="{525FD50C-C5C7-45E6-822B-7053D264DB11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DA2A12-5FB6-4EE3-8155-BECC237DD248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E7E6455-B6AF-4611-8330-ACF4FFCD8C35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DAE3A3-1CB0-46EB-943A-7ABE914A98B6}"/>
                </a:ext>
              </a:extLst>
            </p:cNvPr>
            <p:cNvSpPr/>
            <p:nvPr/>
          </p:nvSpPr>
          <p:spPr>
            <a:xfrm>
              <a:off x="2059217" y="712519"/>
              <a:ext cx="9479639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order</a:t>
              </a:r>
              <a:endPara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2" name="Picture 2">
              <a:hlinkClick r:id="rId3"/>
              <a:extLst>
                <a:ext uri="{FF2B5EF4-FFF2-40B4-BE49-F238E27FC236}">
                  <a16:creationId xmlns:a16="http://schemas.microsoft.com/office/drawing/2014/main" id="{0A3D3D14-54A9-4BE7-945A-4E8DF9F57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274895" y="1904860"/>
            <a:ext cx="31229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  <a:br>
              <a:rPr lang="th-TH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เพิ่ม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 กลับไป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แสดงสถานะของออร์เด้อนั้นๆ เปิด(ปุ่มเขียว)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ปิด(ปุ่มแดง)</a:t>
            </a:r>
          </a:p>
          <a:p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แสดงสถานะการติดตั้ง</a:t>
            </a:r>
          </a:p>
          <a:p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สำหรับดาวโหลดใบงานเป็น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 </a:t>
            </a:r>
            <a:endParaRPr lang="th-TH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สำหรับแก้ไข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 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นั้นๆ</a:t>
            </a:r>
          </a:p>
          <a:p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สำหรับลบ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 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นั้นๆ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สำหรับค้นหา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 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1BA66B-19C0-4C71-A4BD-46A6F0669A99}"/>
              </a:ext>
            </a:extLst>
          </p:cNvPr>
          <p:cNvGrpSpPr/>
          <p:nvPr/>
        </p:nvGrpSpPr>
        <p:grpSpPr>
          <a:xfrm>
            <a:off x="775976" y="1177609"/>
            <a:ext cx="7000664" cy="4888104"/>
            <a:chOff x="653144" y="1177609"/>
            <a:chExt cx="7000664" cy="48881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B554AD-F57F-4DE7-5B2B-CA9071254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144" y="1177609"/>
              <a:ext cx="7000664" cy="4888104"/>
            </a:xfrm>
            <a:prstGeom prst="rect">
              <a:avLst/>
            </a:prstGeom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69D0C80C-3BB1-5C6B-4117-02A90471E5C1}"/>
                </a:ext>
              </a:extLst>
            </p:cNvPr>
            <p:cNvSpPr/>
            <p:nvPr/>
          </p:nvSpPr>
          <p:spPr>
            <a:xfrm>
              <a:off x="2343306" y="2423661"/>
              <a:ext cx="320634" cy="263134"/>
            </a:xfrm>
            <a:prstGeom prst="wedgeRoundRectCallout">
              <a:avLst>
                <a:gd name="adj1" fmla="val -64353"/>
                <a:gd name="adj2" fmla="val 12568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1</a:t>
              </a:r>
              <a:endParaRPr lang="th-TH" sz="1400" b="1" dirty="0">
                <a:cs typeface="+mj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10F6F2-338E-6B8B-5D23-04BF62B6DD0D}"/>
                </a:ext>
              </a:extLst>
            </p:cNvPr>
            <p:cNvSpPr/>
            <p:nvPr/>
          </p:nvSpPr>
          <p:spPr>
            <a:xfrm>
              <a:off x="1686217" y="2850078"/>
              <a:ext cx="665182" cy="57892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89651E-AA05-DD32-E769-9D34D9887762}"/>
                </a:ext>
              </a:extLst>
            </p:cNvPr>
            <p:cNvSpPr/>
            <p:nvPr/>
          </p:nvSpPr>
          <p:spPr>
            <a:xfrm>
              <a:off x="2467998" y="2859978"/>
              <a:ext cx="665182" cy="57892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4B2FF503-CA56-3FE0-1448-A78FCCD15E86}"/>
                </a:ext>
              </a:extLst>
            </p:cNvPr>
            <p:cNvSpPr/>
            <p:nvPr/>
          </p:nvSpPr>
          <p:spPr>
            <a:xfrm>
              <a:off x="3168805" y="2421074"/>
              <a:ext cx="320634" cy="263134"/>
            </a:xfrm>
            <a:prstGeom prst="wedgeRoundRectCallout">
              <a:avLst>
                <a:gd name="adj1" fmla="val -64353"/>
                <a:gd name="adj2" fmla="val 12568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2</a:t>
              </a:r>
              <a:endParaRPr lang="th-TH" sz="1400" b="1" dirty="0">
                <a:cs typeface="+mj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B4816E-B046-E4D0-F836-2517ABDC4198}"/>
                </a:ext>
              </a:extLst>
            </p:cNvPr>
            <p:cNvSpPr/>
            <p:nvPr/>
          </p:nvSpPr>
          <p:spPr>
            <a:xfrm>
              <a:off x="5521799" y="4312651"/>
              <a:ext cx="213908" cy="18161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633A2-4214-663D-9D29-436182FD423C}"/>
                </a:ext>
              </a:extLst>
            </p:cNvPr>
            <p:cNvSpPr/>
            <p:nvPr/>
          </p:nvSpPr>
          <p:spPr>
            <a:xfrm>
              <a:off x="6031086" y="4322246"/>
              <a:ext cx="237123" cy="18446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B30ABA-5365-2ACC-2368-6627F70E8F4E}"/>
                </a:ext>
              </a:extLst>
            </p:cNvPr>
            <p:cNvSpPr/>
            <p:nvPr/>
          </p:nvSpPr>
          <p:spPr>
            <a:xfrm>
              <a:off x="6497536" y="4316233"/>
              <a:ext cx="237123" cy="18161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2466DD-CE66-2A48-DA6C-D5508CBACC01}"/>
                </a:ext>
              </a:extLst>
            </p:cNvPr>
            <p:cNvSpPr/>
            <p:nvPr/>
          </p:nvSpPr>
          <p:spPr>
            <a:xfrm>
              <a:off x="6842852" y="4316234"/>
              <a:ext cx="237123" cy="18161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691E0F9-31A4-EA00-2FBB-54E28630B1C5}"/>
                </a:ext>
              </a:extLst>
            </p:cNvPr>
            <p:cNvSpPr/>
            <p:nvPr/>
          </p:nvSpPr>
          <p:spPr>
            <a:xfrm>
              <a:off x="7210608" y="4316234"/>
              <a:ext cx="213908" cy="19047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Speech Bubble: Rectangle with Corners Rounded 28">
              <a:extLst>
                <a:ext uri="{FF2B5EF4-FFF2-40B4-BE49-F238E27FC236}">
                  <a16:creationId xmlns:a16="http://schemas.microsoft.com/office/drawing/2014/main" id="{7F237BFF-D6B0-7FCC-1B2F-BA79138DE690}"/>
                </a:ext>
              </a:extLst>
            </p:cNvPr>
            <p:cNvSpPr/>
            <p:nvPr/>
          </p:nvSpPr>
          <p:spPr>
            <a:xfrm>
              <a:off x="5817178" y="4593128"/>
              <a:ext cx="213908" cy="130209"/>
            </a:xfrm>
            <a:prstGeom prst="wedgeRoundRectCallout">
              <a:avLst>
                <a:gd name="adj1" fmla="val 94995"/>
                <a:gd name="adj2" fmla="val -15769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4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30" name="Speech Bubble: Rectangle with Corners Rounded 29">
              <a:extLst>
                <a:ext uri="{FF2B5EF4-FFF2-40B4-BE49-F238E27FC236}">
                  <a16:creationId xmlns:a16="http://schemas.microsoft.com/office/drawing/2014/main" id="{7F740CFD-7D2D-AADA-6014-2E45651F8019}"/>
                </a:ext>
              </a:extLst>
            </p:cNvPr>
            <p:cNvSpPr/>
            <p:nvPr/>
          </p:nvSpPr>
          <p:spPr>
            <a:xfrm>
              <a:off x="6283628" y="4141412"/>
              <a:ext cx="213908" cy="115896"/>
            </a:xfrm>
            <a:prstGeom prst="wedgeRoundRectCallout">
              <a:avLst>
                <a:gd name="adj1" fmla="val 73897"/>
                <a:gd name="adj2" fmla="val 128948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5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31" name="Speech Bubble: Rectangle with Corners Rounded 30">
              <a:extLst>
                <a:ext uri="{FF2B5EF4-FFF2-40B4-BE49-F238E27FC236}">
                  <a16:creationId xmlns:a16="http://schemas.microsoft.com/office/drawing/2014/main" id="{D4DA2D3F-A70A-7397-2C66-03F96D0CBF6E}"/>
                </a:ext>
              </a:extLst>
            </p:cNvPr>
            <p:cNvSpPr/>
            <p:nvPr/>
          </p:nvSpPr>
          <p:spPr>
            <a:xfrm>
              <a:off x="7037608" y="4593128"/>
              <a:ext cx="213908" cy="130337"/>
            </a:xfrm>
            <a:prstGeom prst="wedgeRoundRectCallout">
              <a:avLst>
                <a:gd name="adj1" fmla="val -66120"/>
                <a:gd name="adj2" fmla="val -14224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6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32" name="Speech Bubble: Rectangle with Corners Rounded 31">
              <a:extLst>
                <a:ext uri="{FF2B5EF4-FFF2-40B4-BE49-F238E27FC236}">
                  <a16:creationId xmlns:a16="http://schemas.microsoft.com/office/drawing/2014/main" id="{31B5F68C-A810-21B0-26C7-BA5542F17A89}"/>
                </a:ext>
              </a:extLst>
            </p:cNvPr>
            <p:cNvSpPr/>
            <p:nvPr/>
          </p:nvSpPr>
          <p:spPr>
            <a:xfrm>
              <a:off x="7425530" y="4095165"/>
              <a:ext cx="213908" cy="140259"/>
            </a:xfrm>
            <a:prstGeom prst="wedgeRoundRectCallout">
              <a:avLst>
                <a:gd name="adj1" fmla="val -68743"/>
                <a:gd name="adj2" fmla="val 12031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7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33" name="Speech Bubble: Rectangle with Corners Rounded 32">
              <a:extLst>
                <a:ext uri="{FF2B5EF4-FFF2-40B4-BE49-F238E27FC236}">
                  <a16:creationId xmlns:a16="http://schemas.microsoft.com/office/drawing/2014/main" id="{932E6664-E478-E385-4AE1-B443D248ACAB}"/>
                </a:ext>
              </a:extLst>
            </p:cNvPr>
            <p:cNvSpPr/>
            <p:nvPr/>
          </p:nvSpPr>
          <p:spPr>
            <a:xfrm>
              <a:off x="6798041" y="3363895"/>
              <a:ext cx="213908" cy="130209"/>
            </a:xfrm>
            <a:prstGeom prst="wedgeRoundRectCallout">
              <a:avLst>
                <a:gd name="adj1" fmla="val -75470"/>
                <a:gd name="adj2" fmla="val 156817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8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34" name="Speech Bubble: Rectangle with Corners Rounded 33">
              <a:extLst>
                <a:ext uri="{FF2B5EF4-FFF2-40B4-BE49-F238E27FC236}">
                  <a16:creationId xmlns:a16="http://schemas.microsoft.com/office/drawing/2014/main" id="{B4298E7C-A977-7FBA-497C-22E0905F6320}"/>
                </a:ext>
              </a:extLst>
            </p:cNvPr>
            <p:cNvSpPr/>
            <p:nvPr/>
          </p:nvSpPr>
          <p:spPr>
            <a:xfrm>
              <a:off x="5287006" y="4157714"/>
              <a:ext cx="213908" cy="130209"/>
            </a:xfrm>
            <a:prstGeom prst="wedgeRoundRectCallout">
              <a:avLst>
                <a:gd name="adj1" fmla="val 71392"/>
                <a:gd name="adj2" fmla="val 135277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3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A60745-81A0-5073-4E71-3EF14059BA0E}"/>
                </a:ext>
              </a:extLst>
            </p:cNvPr>
            <p:cNvSpPr/>
            <p:nvPr/>
          </p:nvSpPr>
          <p:spPr>
            <a:xfrm>
              <a:off x="5789330" y="3597631"/>
              <a:ext cx="1346356" cy="22265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55534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2DACE-4015-49FA-A41F-F34A2747B3F9}"/>
              </a:ext>
            </a:extLst>
          </p:cNvPr>
          <p:cNvGrpSpPr/>
          <p:nvPr/>
        </p:nvGrpSpPr>
        <p:grpSpPr>
          <a:xfrm>
            <a:off x="532265" y="464024"/>
            <a:ext cx="11129423" cy="5728957"/>
            <a:chOff x="653144" y="712519"/>
            <a:chExt cx="10885712" cy="54804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3D7215-60B1-431D-8182-6C69DE20637F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F0EE1A-10AD-4B40-BDBD-BE4906F6BDAA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3" name="Plaque 22">
              <a:extLst>
                <a:ext uri="{FF2B5EF4-FFF2-40B4-BE49-F238E27FC236}">
                  <a16:creationId xmlns:a16="http://schemas.microsoft.com/office/drawing/2014/main" id="{82DE060D-71A1-4201-A798-A0BBDDA8F4AF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886468-34B7-497C-AE0D-C1DC5F812687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61AE6A-00FE-43F9-A92E-6332E0569EC4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3A7464-6DB9-42F4-8818-4B75B3ED678F}"/>
                </a:ext>
              </a:extLst>
            </p:cNvPr>
            <p:cNvSpPr/>
            <p:nvPr/>
          </p:nvSpPr>
          <p:spPr>
            <a:xfrm>
              <a:off x="2059217" y="712519"/>
              <a:ext cx="9479639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order</a:t>
              </a:r>
              <a:endPara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7" name="Picture 2">
              <a:hlinkClick r:id="rId3"/>
              <a:extLst>
                <a:ext uri="{FF2B5EF4-FFF2-40B4-BE49-F238E27FC236}">
                  <a16:creationId xmlns:a16="http://schemas.microsoft.com/office/drawing/2014/main" id="{BB2EF576-DCB2-4B51-B4A7-8057ABB57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222451" y="1927540"/>
            <a:ext cx="32081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th-TH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กดที่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 -&gt;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 ( 1.) -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( 2. 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6282F8-C10D-433D-BAB8-0C78B6B088EC}"/>
              </a:ext>
            </a:extLst>
          </p:cNvPr>
          <p:cNvGrpSpPr/>
          <p:nvPr/>
        </p:nvGrpSpPr>
        <p:grpSpPr>
          <a:xfrm>
            <a:off x="972759" y="1328738"/>
            <a:ext cx="6327840" cy="4622772"/>
            <a:chOff x="972759" y="1328738"/>
            <a:chExt cx="6327840" cy="46227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08A7F0-2ACB-8749-B755-7A61C0232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464"/>
            <a:stretch/>
          </p:blipFill>
          <p:spPr>
            <a:xfrm>
              <a:off x="972759" y="1328738"/>
              <a:ext cx="6297836" cy="462277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688EE9-6601-279E-0C86-2DD981ADE165}"/>
                </a:ext>
              </a:extLst>
            </p:cNvPr>
            <p:cNvSpPr/>
            <p:nvPr/>
          </p:nvSpPr>
          <p:spPr>
            <a:xfrm>
              <a:off x="984437" y="2643330"/>
              <a:ext cx="6096587" cy="33081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1955B208-1AF4-0F55-5B3E-A665B0CE4AFC}"/>
                </a:ext>
              </a:extLst>
            </p:cNvPr>
            <p:cNvSpPr/>
            <p:nvPr/>
          </p:nvSpPr>
          <p:spPr>
            <a:xfrm>
              <a:off x="6979965" y="2311181"/>
              <a:ext cx="320634" cy="263134"/>
            </a:xfrm>
            <a:prstGeom prst="wedgeRoundRectCallout">
              <a:avLst>
                <a:gd name="adj1" fmla="val -64353"/>
                <a:gd name="adj2" fmla="val 12568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1</a:t>
              </a:r>
              <a:endParaRPr lang="th-TH" sz="1400" b="1" dirty="0"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42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84CDD1B-9C40-4635-9673-DECA320BDBEF}"/>
              </a:ext>
            </a:extLst>
          </p:cNvPr>
          <p:cNvGrpSpPr/>
          <p:nvPr/>
        </p:nvGrpSpPr>
        <p:grpSpPr>
          <a:xfrm>
            <a:off x="532265" y="464024"/>
            <a:ext cx="11129423" cy="5728957"/>
            <a:chOff x="653144" y="712519"/>
            <a:chExt cx="10885712" cy="54804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566290-1593-44D4-B259-A91478BED0AA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5AB101-A00E-48FF-8651-981196689F4B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3" name="Plaque 22">
              <a:extLst>
                <a:ext uri="{FF2B5EF4-FFF2-40B4-BE49-F238E27FC236}">
                  <a16:creationId xmlns:a16="http://schemas.microsoft.com/office/drawing/2014/main" id="{39980C68-0610-4910-88D9-A75692200FB0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CEA7EB-2022-4047-888D-B34694D9B4D0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2BBFC4-358D-4202-BD8E-6A2BBEED0CF7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4D4EEF-0ECE-4824-ABE1-3072B9C7148F}"/>
                </a:ext>
              </a:extLst>
            </p:cNvPr>
            <p:cNvSpPr/>
            <p:nvPr/>
          </p:nvSpPr>
          <p:spPr>
            <a:xfrm>
              <a:off x="2059217" y="712519"/>
              <a:ext cx="9479639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order</a:t>
              </a:r>
              <a:endPara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7" name="Picture 2">
              <a:hlinkClick r:id="rId3"/>
              <a:extLst>
                <a:ext uri="{FF2B5EF4-FFF2-40B4-BE49-F238E27FC236}">
                  <a16:creationId xmlns:a16="http://schemas.microsoft.com/office/drawing/2014/main" id="{C2B5F180-363C-439A-8ABF-A1BAD13BC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222451" y="2121556"/>
            <a:ext cx="32161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th-TH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กดที่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 -&gt;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 ( 1.) -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( 2. 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344005-0B0C-4128-896B-7B6CBC7DA6B8}"/>
              </a:ext>
            </a:extLst>
          </p:cNvPr>
          <p:cNvGrpSpPr/>
          <p:nvPr/>
        </p:nvGrpSpPr>
        <p:grpSpPr>
          <a:xfrm>
            <a:off x="889577" y="1117490"/>
            <a:ext cx="6485098" cy="4711311"/>
            <a:chOff x="889577" y="1117490"/>
            <a:chExt cx="6485098" cy="4711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40159D-E61D-90B4-1429-E19C2028E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2" t="7542" r="2487"/>
            <a:stretch/>
          </p:blipFill>
          <p:spPr>
            <a:xfrm>
              <a:off x="889577" y="1523337"/>
              <a:ext cx="6470097" cy="430546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66AECC-6F28-5FD8-2FE7-1D06A9024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010" y="1523337"/>
              <a:ext cx="6312416" cy="27640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DA865C-0AB5-DD32-04B4-147789806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2304" y="1117490"/>
              <a:ext cx="402371" cy="54259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030D63-5C0B-7B6F-09A3-BBC9AFD8D151}"/>
                </a:ext>
              </a:extLst>
            </p:cNvPr>
            <p:cNvSpPr/>
            <p:nvPr/>
          </p:nvSpPr>
          <p:spPr>
            <a:xfrm>
              <a:off x="938675" y="5523178"/>
              <a:ext cx="299527" cy="2050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BAA2802A-02DE-6BE7-F370-C0CC4DB99775}"/>
                </a:ext>
              </a:extLst>
            </p:cNvPr>
            <p:cNvSpPr/>
            <p:nvPr/>
          </p:nvSpPr>
          <p:spPr>
            <a:xfrm>
              <a:off x="1238202" y="5027431"/>
              <a:ext cx="320634" cy="263134"/>
            </a:xfrm>
            <a:prstGeom prst="wedgeRoundRectCallout">
              <a:avLst>
                <a:gd name="adj1" fmla="val -64353"/>
                <a:gd name="adj2" fmla="val 12568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2</a:t>
              </a:r>
              <a:endParaRPr lang="th-TH" sz="1400" b="1" dirty="0"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96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40A0471-BD8E-4850-B0B2-8D0A60D72AB9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F3E9AC-266F-4D05-823D-9D751CDA5B1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22D8C0-99D3-413C-A4D5-79CC195F05F2}"/>
              </a:ext>
            </a:extLst>
          </p:cNvPr>
          <p:cNvSpPr/>
          <p:nvPr/>
        </p:nvSpPr>
        <p:spPr>
          <a:xfrm>
            <a:off x="479503" y="1021733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6" name="Picture 2">
            <a:hlinkClick r:id="rId2"/>
            <a:extLst>
              <a:ext uri="{FF2B5EF4-FFF2-40B4-BE49-F238E27FC236}">
                <a16:creationId xmlns:a16="http://schemas.microsoft.com/office/drawing/2014/main" id="{56A66B56-6EAD-4F29-A550-A6544EFA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78" y="1879382"/>
            <a:ext cx="3482844" cy="348284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29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2">
            <a:hlinkClick r:id="rId3"/>
            <a:extLst>
              <a:ext uri="{FF2B5EF4-FFF2-40B4-BE49-F238E27FC236}">
                <a16:creationId xmlns:a16="http://schemas.microsoft.com/office/drawing/2014/main" id="{B8D8DEF1-69C6-4DB3-B9DF-76C7AC184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22" y="1274709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สำหรับเพิ่มใบงานช่าง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แสดงสถานะของใบงานช่าง สีแดง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ใบงานปิดแล้ว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สีเขียว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ใบงานเปิด</a:t>
            </a:r>
            <a:endParaRPr lang="en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สำหรับแก้ไขใบงานที่ยังเปิดอยู่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สำหรับแก้ไขใบงานทิ่ปิดแล้ว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สำหรับทำใบเบิกอะไหล่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สำหรับคืนอะไหล่ (จะขึ้นมาก็ต่อเมื่อมีใบเบิกแล้ว )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สำหรับเบิกค่าใช้จ่าย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สำหรับลบใบงานนั้นๆ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เลือกสถานะก่อนค้นหาใบงาน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สำหรับค้นหาใบงาน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12.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แสดงสถานะของใบงานซ่อม (มีแค่ใบงานซ่อมเท่านั้น )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F27074-4DFB-4728-8A7F-46F9F493F31F}"/>
              </a:ext>
            </a:extLst>
          </p:cNvPr>
          <p:cNvGrpSpPr/>
          <p:nvPr/>
        </p:nvGrpSpPr>
        <p:grpSpPr>
          <a:xfrm>
            <a:off x="515623" y="1368771"/>
            <a:ext cx="7558438" cy="4381845"/>
            <a:chOff x="515623" y="1481315"/>
            <a:chExt cx="7558438" cy="43818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D6E359-69F4-42C5-9C5E-694A98CB8656}"/>
                </a:ext>
              </a:extLst>
            </p:cNvPr>
            <p:cNvGrpSpPr/>
            <p:nvPr/>
          </p:nvGrpSpPr>
          <p:grpSpPr>
            <a:xfrm>
              <a:off x="515623" y="1481315"/>
              <a:ext cx="7550925" cy="4381845"/>
              <a:chOff x="781328" y="1481498"/>
              <a:chExt cx="7021122" cy="341774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FD6ECD-FCE2-48B8-B037-7813B16C8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317"/>
              <a:stretch/>
            </p:blipFill>
            <p:spPr>
              <a:xfrm>
                <a:off x="781328" y="1481498"/>
                <a:ext cx="7021122" cy="340834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DED216D-4D75-4C92-B1F8-25DD0B221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652" t="75404" r="1530"/>
              <a:stretch/>
            </p:blipFill>
            <p:spPr>
              <a:xfrm>
                <a:off x="1482407" y="4070350"/>
                <a:ext cx="6236018" cy="828894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772BD0-46B7-43C7-A8EC-3A35EF840CC1}"/>
                </a:ext>
              </a:extLst>
            </p:cNvPr>
            <p:cNvSpPr/>
            <p:nvPr/>
          </p:nvSpPr>
          <p:spPr>
            <a:xfrm>
              <a:off x="562506" y="2269946"/>
              <a:ext cx="565591" cy="5878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F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510F06-E587-4ECC-897B-66F507DF2AAB}"/>
                </a:ext>
              </a:extLst>
            </p:cNvPr>
            <p:cNvSpPr/>
            <p:nvPr/>
          </p:nvSpPr>
          <p:spPr>
            <a:xfrm>
              <a:off x="1203257" y="2789775"/>
              <a:ext cx="662854" cy="6463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D11AF751-E17D-42ED-949C-12A509F1C257}"/>
                </a:ext>
              </a:extLst>
            </p:cNvPr>
            <p:cNvSpPr/>
            <p:nvPr/>
          </p:nvSpPr>
          <p:spPr>
            <a:xfrm>
              <a:off x="1100713" y="1983063"/>
              <a:ext cx="327966" cy="270786"/>
            </a:xfrm>
            <a:prstGeom prst="wedgeRoundRectCallout">
              <a:avLst>
                <a:gd name="adj1" fmla="val -75465"/>
                <a:gd name="adj2" fmla="val 94092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Speech Bubble: Rectangle with Corners Rounded 22">
              <a:extLst>
                <a:ext uri="{FF2B5EF4-FFF2-40B4-BE49-F238E27FC236}">
                  <a16:creationId xmlns:a16="http://schemas.microsoft.com/office/drawing/2014/main" id="{0C40B96C-D5B7-429D-9134-01DCACD89D32}"/>
                </a:ext>
              </a:extLst>
            </p:cNvPr>
            <p:cNvSpPr/>
            <p:nvPr/>
          </p:nvSpPr>
          <p:spPr>
            <a:xfrm>
              <a:off x="1965828" y="2719574"/>
              <a:ext cx="390019" cy="277909"/>
            </a:xfrm>
            <a:prstGeom prst="wedgeRoundRectCallout">
              <a:avLst>
                <a:gd name="adj1" fmla="val -111146"/>
                <a:gd name="adj2" fmla="val 6374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BD8FE4-C1EF-4052-A74F-D56FE713CE03}"/>
                </a:ext>
              </a:extLst>
            </p:cNvPr>
            <p:cNvSpPr/>
            <p:nvPr/>
          </p:nvSpPr>
          <p:spPr>
            <a:xfrm>
              <a:off x="4398741" y="4051912"/>
              <a:ext cx="472074" cy="2712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3C062C1-9AE7-4ADF-91CA-BB7C5AE0BA7D}"/>
                </a:ext>
              </a:extLst>
            </p:cNvPr>
            <p:cNvSpPr/>
            <p:nvPr/>
          </p:nvSpPr>
          <p:spPr>
            <a:xfrm>
              <a:off x="5019687" y="4031951"/>
              <a:ext cx="472074" cy="35593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ABC6672-683E-46F4-80DE-D9D2C2DB1A55}"/>
                </a:ext>
              </a:extLst>
            </p:cNvPr>
            <p:cNvSpPr/>
            <p:nvPr/>
          </p:nvSpPr>
          <p:spPr>
            <a:xfrm>
              <a:off x="4015498" y="4837133"/>
              <a:ext cx="315458" cy="4946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64C02B-2E43-4169-93DF-F8C8802709B0}"/>
                </a:ext>
              </a:extLst>
            </p:cNvPr>
            <p:cNvSpPr/>
            <p:nvPr/>
          </p:nvSpPr>
          <p:spPr>
            <a:xfrm>
              <a:off x="6832402" y="5110987"/>
              <a:ext cx="415048" cy="20971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31A3C6-BEB8-4558-B266-3AB4CF9B9884}"/>
                </a:ext>
              </a:extLst>
            </p:cNvPr>
            <p:cNvSpPr/>
            <p:nvPr/>
          </p:nvSpPr>
          <p:spPr>
            <a:xfrm>
              <a:off x="7399962" y="4118157"/>
              <a:ext cx="247888" cy="19601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Speech Bubble: Rectangle with Corners Rounded 28">
              <a:extLst>
                <a:ext uri="{FF2B5EF4-FFF2-40B4-BE49-F238E27FC236}">
                  <a16:creationId xmlns:a16="http://schemas.microsoft.com/office/drawing/2014/main" id="{4E943480-CE46-42F9-AD45-407D43CC1C59}"/>
                </a:ext>
              </a:extLst>
            </p:cNvPr>
            <p:cNvSpPr/>
            <p:nvPr/>
          </p:nvSpPr>
          <p:spPr>
            <a:xfrm>
              <a:off x="3904859" y="3923839"/>
              <a:ext cx="183178" cy="183271"/>
            </a:xfrm>
            <a:prstGeom prst="wedgeRoundRectCallout">
              <a:avLst>
                <a:gd name="adj1" fmla="val 216971"/>
                <a:gd name="adj2" fmla="val 8354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Speech Bubble: Rectangle with Corners Rounded 29">
              <a:extLst>
                <a:ext uri="{FF2B5EF4-FFF2-40B4-BE49-F238E27FC236}">
                  <a16:creationId xmlns:a16="http://schemas.microsoft.com/office/drawing/2014/main" id="{7B71D12F-A2C3-4CC4-B8F9-7668C740698F}"/>
                </a:ext>
              </a:extLst>
            </p:cNvPr>
            <p:cNvSpPr/>
            <p:nvPr/>
          </p:nvSpPr>
          <p:spPr>
            <a:xfrm>
              <a:off x="4800887" y="3608702"/>
              <a:ext cx="218800" cy="193084"/>
            </a:xfrm>
            <a:prstGeom prst="wedgeRoundRectCallout">
              <a:avLst>
                <a:gd name="adj1" fmla="val 74320"/>
                <a:gd name="adj2" fmla="val 19676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Speech Bubble: Rectangle with Corners Rounded 30">
              <a:extLst>
                <a:ext uri="{FF2B5EF4-FFF2-40B4-BE49-F238E27FC236}">
                  <a16:creationId xmlns:a16="http://schemas.microsoft.com/office/drawing/2014/main" id="{4A4F640C-EBA8-457B-8DD4-85150996E6EA}"/>
                </a:ext>
              </a:extLst>
            </p:cNvPr>
            <p:cNvSpPr/>
            <p:nvPr/>
          </p:nvSpPr>
          <p:spPr>
            <a:xfrm>
              <a:off x="6036727" y="5414038"/>
              <a:ext cx="218800" cy="209713"/>
            </a:xfrm>
            <a:prstGeom prst="wedgeRoundRectCallout">
              <a:avLst>
                <a:gd name="adj1" fmla="val 75464"/>
                <a:gd name="adj2" fmla="val -12214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Speech Bubble: Rectangle with Corners Rounded 32">
              <a:extLst>
                <a:ext uri="{FF2B5EF4-FFF2-40B4-BE49-F238E27FC236}">
                  <a16:creationId xmlns:a16="http://schemas.microsoft.com/office/drawing/2014/main" id="{5D5C6174-E980-47DC-9CA4-5AF42317F1F2}"/>
                </a:ext>
              </a:extLst>
            </p:cNvPr>
            <p:cNvSpPr/>
            <p:nvPr/>
          </p:nvSpPr>
          <p:spPr>
            <a:xfrm>
              <a:off x="3693085" y="5184305"/>
              <a:ext cx="218800" cy="229975"/>
            </a:xfrm>
            <a:prstGeom prst="wedgeRoundRectCallout">
              <a:avLst>
                <a:gd name="adj1" fmla="val 128721"/>
                <a:gd name="adj2" fmla="val -8835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7B24ED2-EAA2-4397-AB8E-61FCAF3DA27F}"/>
                </a:ext>
              </a:extLst>
            </p:cNvPr>
            <p:cNvSpPr/>
            <p:nvPr/>
          </p:nvSpPr>
          <p:spPr>
            <a:xfrm>
              <a:off x="6748379" y="3521455"/>
              <a:ext cx="998143" cy="1930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6AB37D-9056-4A6C-A340-96DC0EDFDBA0}"/>
                </a:ext>
              </a:extLst>
            </p:cNvPr>
            <p:cNvSpPr/>
            <p:nvPr/>
          </p:nvSpPr>
          <p:spPr>
            <a:xfrm>
              <a:off x="6223630" y="5126395"/>
              <a:ext cx="448698" cy="2054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2EACC0-A231-46F6-AF20-C391FACE30B3}"/>
                </a:ext>
              </a:extLst>
            </p:cNvPr>
            <p:cNvSpPr/>
            <p:nvPr/>
          </p:nvSpPr>
          <p:spPr>
            <a:xfrm>
              <a:off x="5395079" y="3522848"/>
              <a:ext cx="1326175" cy="1930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F7AF96B-8CF0-4A5F-889D-76BA15D02E19}"/>
                </a:ext>
              </a:extLst>
            </p:cNvPr>
            <p:cNvSpPr/>
            <p:nvPr/>
          </p:nvSpPr>
          <p:spPr>
            <a:xfrm>
              <a:off x="7653982" y="4507600"/>
              <a:ext cx="247888" cy="19601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Speech Bubble: Rectangle with Corners Rounded 39">
              <a:extLst>
                <a:ext uri="{FF2B5EF4-FFF2-40B4-BE49-F238E27FC236}">
                  <a16:creationId xmlns:a16="http://schemas.microsoft.com/office/drawing/2014/main" id="{066F7E0E-54F7-43B8-BF5B-E2509C3B5AC9}"/>
                </a:ext>
              </a:extLst>
            </p:cNvPr>
            <p:cNvSpPr/>
            <p:nvPr/>
          </p:nvSpPr>
          <p:spPr>
            <a:xfrm>
              <a:off x="6650577" y="5421528"/>
              <a:ext cx="218800" cy="209713"/>
            </a:xfrm>
            <a:prstGeom prst="wedgeRoundRectCallout">
              <a:avLst>
                <a:gd name="adj1" fmla="val 75464"/>
                <a:gd name="adj2" fmla="val -12214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Speech Bubble: Rectangle with Corners Rounded 40">
              <a:extLst>
                <a:ext uri="{FF2B5EF4-FFF2-40B4-BE49-F238E27FC236}">
                  <a16:creationId xmlns:a16="http://schemas.microsoft.com/office/drawing/2014/main" id="{A5528159-06DD-46A2-92A3-3EBAEC2CF83E}"/>
                </a:ext>
              </a:extLst>
            </p:cNvPr>
            <p:cNvSpPr/>
            <p:nvPr/>
          </p:nvSpPr>
          <p:spPr>
            <a:xfrm>
              <a:off x="7181162" y="4436279"/>
              <a:ext cx="218800" cy="209713"/>
            </a:xfrm>
            <a:prstGeom prst="wedgeRoundRectCallout">
              <a:avLst>
                <a:gd name="adj1" fmla="val 75464"/>
                <a:gd name="adj2" fmla="val -12214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Speech Bubble: Rectangle with Corners Rounded 41">
              <a:extLst>
                <a:ext uri="{FF2B5EF4-FFF2-40B4-BE49-F238E27FC236}">
                  <a16:creationId xmlns:a16="http://schemas.microsoft.com/office/drawing/2014/main" id="{E0231C51-06D9-4831-9E50-1258F86D482D}"/>
                </a:ext>
              </a:extLst>
            </p:cNvPr>
            <p:cNvSpPr/>
            <p:nvPr/>
          </p:nvSpPr>
          <p:spPr>
            <a:xfrm>
              <a:off x="7855261" y="4825907"/>
              <a:ext cx="218800" cy="209713"/>
            </a:xfrm>
            <a:prstGeom prst="wedgeRoundRectCallout">
              <a:avLst>
                <a:gd name="adj1" fmla="val -68090"/>
                <a:gd name="adj2" fmla="val -11210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Speech Bubble: Rectangle with Corners Rounded 42">
              <a:extLst>
                <a:ext uri="{FF2B5EF4-FFF2-40B4-BE49-F238E27FC236}">
                  <a16:creationId xmlns:a16="http://schemas.microsoft.com/office/drawing/2014/main" id="{4FC54305-B5B7-48CC-9B96-28EFD5182D44}"/>
                </a:ext>
              </a:extLst>
            </p:cNvPr>
            <p:cNvSpPr/>
            <p:nvPr/>
          </p:nvSpPr>
          <p:spPr>
            <a:xfrm>
              <a:off x="5308979" y="3036097"/>
              <a:ext cx="390019" cy="209713"/>
            </a:xfrm>
            <a:prstGeom prst="wedgeRoundRectCallout">
              <a:avLst>
                <a:gd name="adj1" fmla="val 54454"/>
                <a:gd name="adj2" fmla="val 15912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Speech Bubble: Rectangle with Corners Rounded 43">
              <a:extLst>
                <a:ext uri="{FF2B5EF4-FFF2-40B4-BE49-F238E27FC236}">
                  <a16:creationId xmlns:a16="http://schemas.microsoft.com/office/drawing/2014/main" id="{AA74CD64-BA97-4360-BAE2-541AC1945BD6}"/>
                </a:ext>
              </a:extLst>
            </p:cNvPr>
            <p:cNvSpPr/>
            <p:nvPr/>
          </p:nvSpPr>
          <p:spPr>
            <a:xfrm>
              <a:off x="7378988" y="2949897"/>
              <a:ext cx="390019" cy="209713"/>
            </a:xfrm>
            <a:prstGeom prst="wedgeRoundRectCallout">
              <a:avLst>
                <a:gd name="adj1" fmla="val -56504"/>
                <a:gd name="adj2" fmla="val 185917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AA4D18-85F8-4971-B0B7-67E2DCA16CFD}"/>
                </a:ext>
              </a:extLst>
            </p:cNvPr>
            <p:cNvSpPr/>
            <p:nvPr/>
          </p:nvSpPr>
          <p:spPr>
            <a:xfrm>
              <a:off x="1324656" y="4631788"/>
              <a:ext cx="869056" cy="17469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7" name="Speech Bubble: Rectangle with Corners Rounded 46">
              <a:extLst>
                <a:ext uri="{FF2B5EF4-FFF2-40B4-BE49-F238E27FC236}">
                  <a16:creationId xmlns:a16="http://schemas.microsoft.com/office/drawing/2014/main" id="{AC576A96-665A-44F2-8A72-F28303C6BA43}"/>
                </a:ext>
              </a:extLst>
            </p:cNvPr>
            <p:cNvSpPr/>
            <p:nvPr/>
          </p:nvSpPr>
          <p:spPr>
            <a:xfrm>
              <a:off x="817918" y="4051536"/>
              <a:ext cx="565590" cy="281837"/>
            </a:xfrm>
            <a:prstGeom prst="wedgeRoundRectCallout">
              <a:avLst>
                <a:gd name="adj1" fmla="val 49440"/>
                <a:gd name="adj2" fmla="val 17442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  <a:endParaRPr lang="th-TH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769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87F6F47-A67F-46AF-B630-8E95CD6F32C3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36EA41-2F3C-4971-A7D5-65F244007E51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BDCAE1-58F8-4BD8-A4F2-74770B4F7116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6" name="Plaque 5">
              <a:extLst>
                <a:ext uri="{FF2B5EF4-FFF2-40B4-BE49-F238E27FC236}">
                  <a16:creationId xmlns:a16="http://schemas.microsoft.com/office/drawing/2014/main" id="{362B1B7B-4542-4122-A101-77734147CFD9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80BDCF-32F3-44DB-9B87-AA9638F133AA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form -&gt; 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การเพิ่มใบงานช่าง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ABB001-C805-43D5-AB63-431636EB9589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07798A-E0F3-4DDC-8854-4D189CBFB2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F99CBD-9BA0-4668-B460-2868A104B16F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7B7FF28B-6471-41B8-B496-9A9B85685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88" y="1181460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F7D10D-5490-4544-A303-CEA4046E74A5}"/>
              </a:ext>
            </a:extLst>
          </p:cNvPr>
          <p:cNvSpPr txBox="1"/>
          <p:nvPr/>
        </p:nvSpPr>
        <p:spPr>
          <a:xfrm>
            <a:off x="8356947" y="1369937"/>
            <a:ext cx="321611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th-TH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การเพิ่มใบงานช่าง</a:t>
            </a:r>
          </a:p>
          <a:p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941F37-C4D5-4DCF-881B-BDFFE44CF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7"/>
          <a:stretch/>
        </p:blipFill>
        <p:spPr>
          <a:xfrm>
            <a:off x="518992" y="1184283"/>
            <a:ext cx="7519032" cy="43513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77DA18-F1A8-4BA9-BBD9-08CF3963AA6A}"/>
              </a:ext>
            </a:extLst>
          </p:cNvPr>
          <p:cNvSpPr/>
          <p:nvPr/>
        </p:nvSpPr>
        <p:spPr>
          <a:xfrm>
            <a:off x="565798" y="1983003"/>
            <a:ext cx="565591" cy="587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8502FD-936F-47B6-B885-B36D0B9B140A}"/>
              </a:ext>
            </a:extLst>
          </p:cNvPr>
          <p:cNvSpPr/>
          <p:nvPr/>
        </p:nvSpPr>
        <p:spPr>
          <a:xfrm>
            <a:off x="1220012" y="2483749"/>
            <a:ext cx="662854" cy="646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4E2BC8E7-A1A7-4D35-8FAD-6412315D20B4}"/>
              </a:ext>
            </a:extLst>
          </p:cNvPr>
          <p:cNvSpPr/>
          <p:nvPr/>
        </p:nvSpPr>
        <p:spPr>
          <a:xfrm>
            <a:off x="1208564" y="1758583"/>
            <a:ext cx="426272" cy="270786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5284A87-E089-4213-A1D0-17477FD8D5D9}"/>
              </a:ext>
            </a:extLst>
          </p:cNvPr>
          <p:cNvSpPr/>
          <p:nvPr/>
        </p:nvSpPr>
        <p:spPr>
          <a:xfrm>
            <a:off x="2042557" y="2322160"/>
            <a:ext cx="390019" cy="323177"/>
          </a:xfrm>
          <a:prstGeom prst="wedgeRoundRectCallout">
            <a:avLst>
              <a:gd name="adj1" fmla="val -111146"/>
              <a:gd name="adj2" fmla="val 63745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Content Placeholder 24">
            <a:extLst>
              <a:ext uri="{FF2B5EF4-FFF2-40B4-BE49-F238E27FC236}">
                <a16:creationId xmlns:a16="http://schemas.microsoft.com/office/drawing/2014/main" id="{F2DD8016-0317-4F07-9A1D-87569F403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8864" t="27733" r="3633"/>
          <a:stretch/>
        </p:blipFill>
        <p:spPr>
          <a:xfrm>
            <a:off x="1315701" y="3261026"/>
            <a:ext cx="6768282" cy="2326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E50C6C87-705E-47B7-BA27-85D92EBBF995}"/>
              </a:ext>
            </a:extLst>
          </p:cNvPr>
          <p:cNvSpPr/>
          <p:nvPr/>
        </p:nvSpPr>
        <p:spPr>
          <a:xfrm rot="18373962">
            <a:off x="2181026" y="2691838"/>
            <a:ext cx="212617" cy="522687"/>
          </a:xfrm>
          <a:prstGeom prst="curvedLef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4A53DE0D-9E93-43C5-BA21-E561342CBF01}"/>
              </a:ext>
            </a:extLst>
          </p:cNvPr>
          <p:cNvSpPr/>
          <p:nvPr/>
        </p:nvSpPr>
        <p:spPr>
          <a:xfrm>
            <a:off x="6895338" y="2725922"/>
            <a:ext cx="390019" cy="323177"/>
          </a:xfrm>
          <a:prstGeom prst="wedgeRoundRectCallout">
            <a:avLst>
              <a:gd name="adj1" fmla="val -125355"/>
              <a:gd name="adj2" fmla="val 15377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43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1E40B-F8B9-4110-AFBD-38D54B01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483A38-7BA8-4FCB-84EA-0D513DA231A7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7924B2-3EEA-4FE7-A531-7CB60413F084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11960D-24ED-4295-AEEC-3F9B5799C8FE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9B710902-CA7F-4F21-8471-EB099A2D0FBE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AAA64C-93DE-4F9C-8222-F22E496BF712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form -&gt; 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การเพิ่มใบงานช่าง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492BAE-6F2A-4917-ACA1-412471FE46CD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1AB163-5163-4C8C-BADF-3B94C5E7C3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85D8DC-C367-4D6D-B458-1281BBA71C52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5BC7128A-9E69-4BC2-90C4-09AC060A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88" y="1181460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8A6B0B-D2D6-4E15-AF65-8DE2BA3464BE}"/>
              </a:ext>
            </a:extLst>
          </p:cNvPr>
          <p:cNvSpPr txBox="1"/>
          <p:nvPr/>
        </p:nvSpPr>
        <p:spPr>
          <a:xfrm>
            <a:off x="8398292" y="1403911"/>
            <a:ext cx="3049172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การเพิ่มใบงานช่าง</a:t>
            </a:r>
          </a:p>
          <a:p>
            <a:endParaRPr lang="en-US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เพื่อยืนยันสร้างใบงาน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25A4AD-61A0-40AB-BB12-589FC73C1E85}"/>
              </a:ext>
            </a:extLst>
          </p:cNvPr>
          <p:cNvGrpSpPr/>
          <p:nvPr/>
        </p:nvGrpSpPr>
        <p:grpSpPr>
          <a:xfrm>
            <a:off x="1562706" y="2037433"/>
            <a:ext cx="5026976" cy="4082267"/>
            <a:chOff x="862203" y="2035341"/>
            <a:chExt cx="5026976" cy="408226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1DAFAA7-20E4-4BE9-986A-74B451A79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115" r="1751"/>
            <a:stretch/>
          </p:blipFill>
          <p:spPr>
            <a:xfrm>
              <a:off x="912684" y="2035341"/>
              <a:ext cx="4976495" cy="27248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A83E1D-2FE5-473E-9CC6-3245483CB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15" t="24433" r="1851" b="6165"/>
            <a:stretch/>
          </p:blipFill>
          <p:spPr>
            <a:xfrm>
              <a:off x="862203" y="4203757"/>
              <a:ext cx="5003015" cy="1913851"/>
            </a:xfrm>
            <a:prstGeom prst="rect">
              <a:avLst/>
            </a:prstGeom>
          </p:spPr>
        </p:pic>
      </p:grp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9544F209-EE59-4852-B6F0-C956D6847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1280" t="52608" r="3321" b="13465"/>
          <a:stretch/>
        </p:blipFill>
        <p:spPr>
          <a:xfrm>
            <a:off x="1553009" y="1118324"/>
            <a:ext cx="4952534" cy="966734"/>
          </a:xfr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5A3EE1-59EF-4CD6-9049-056B3500E260}"/>
              </a:ext>
            </a:extLst>
          </p:cNvPr>
          <p:cNvSpPr/>
          <p:nvPr/>
        </p:nvSpPr>
        <p:spPr>
          <a:xfrm>
            <a:off x="1613187" y="2085058"/>
            <a:ext cx="4892356" cy="3163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F9971D0B-F396-4908-B598-04C639ACFCC8}"/>
              </a:ext>
            </a:extLst>
          </p:cNvPr>
          <p:cNvSpPr/>
          <p:nvPr/>
        </p:nvSpPr>
        <p:spPr>
          <a:xfrm>
            <a:off x="6640163" y="2320402"/>
            <a:ext cx="390019" cy="323177"/>
          </a:xfrm>
          <a:prstGeom prst="wedgeRoundRectCallout">
            <a:avLst>
              <a:gd name="adj1" fmla="val -125355"/>
              <a:gd name="adj2" fmla="val 15377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52DBE1-003E-4D64-8551-C1F97D60F171}"/>
              </a:ext>
            </a:extLst>
          </p:cNvPr>
          <p:cNvSpPr/>
          <p:nvPr/>
        </p:nvSpPr>
        <p:spPr>
          <a:xfrm>
            <a:off x="1562706" y="5821580"/>
            <a:ext cx="251521" cy="272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941063F-59F8-4419-9460-51762BD523B4}"/>
              </a:ext>
            </a:extLst>
          </p:cNvPr>
          <p:cNvSpPr/>
          <p:nvPr/>
        </p:nvSpPr>
        <p:spPr>
          <a:xfrm>
            <a:off x="2049113" y="5311526"/>
            <a:ext cx="390019" cy="289448"/>
          </a:xfrm>
          <a:prstGeom prst="wedgeRoundRectCallout">
            <a:avLst>
              <a:gd name="adj1" fmla="val -125355"/>
              <a:gd name="adj2" fmla="val 15377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46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510B-BBD5-4729-91F4-DDA8AAF7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F9F3-DEBF-431D-874A-3DCBC0361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22FE58-0AB7-4686-8A75-AC6C10406CBD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3AE5A-1A88-47D4-947F-915325C41345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BA2A6E-A84B-4655-A91B-0C1C9C209E68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5DE6AF00-5D50-4787-9B9B-07A0A2150DFE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F0E2BC-5C12-40AC-B4B7-D9D3B78C0712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form -&gt; 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การเพิ่มใบงานช่าง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F2EE3E-6E2B-4043-B2BE-05B7B3CBA50B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B5ED97D-ADFD-4C44-84AF-C0E79CAA91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4DDCBE-51A5-491B-A227-BB70CE69654A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791C9F61-6E60-4FC8-9C78-6A220C65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88" y="1181460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1F92EB-F9D8-4DE8-A599-4F6827561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7"/>
          <a:stretch/>
        </p:blipFill>
        <p:spPr>
          <a:xfrm>
            <a:off x="515623" y="1317971"/>
            <a:ext cx="7550925" cy="4369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F5819F-2F9B-49E4-AE7D-00B4550D8B69}"/>
              </a:ext>
            </a:extLst>
          </p:cNvPr>
          <p:cNvSpPr/>
          <p:nvPr/>
        </p:nvSpPr>
        <p:spPr>
          <a:xfrm>
            <a:off x="562506" y="2106602"/>
            <a:ext cx="565591" cy="587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C82A775-CF68-4F3A-8869-51CE2C23E29A}"/>
              </a:ext>
            </a:extLst>
          </p:cNvPr>
          <p:cNvSpPr/>
          <p:nvPr/>
        </p:nvSpPr>
        <p:spPr>
          <a:xfrm>
            <a:off x="1100713" y="1819719"/>
            <a:ext cx="327966" cy="270786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AADAB7-DDB2-4F13-8876-D9BD49E4ABB7}"/>
              </a:ext>
            </a:extLst>
          </p:cNvPr>
          <p:cNvSpPr/>
          <p:nvPr/>
        </p:nvSpPr>
        <p:spPr>
          <a:xfrm>
            <a:off x="4449541" y="3888568"/>
            <a:ext cx="274859" cy="2712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6C20150-CFAF-4D83-99B6-A6DA7A3CF35A}"/>
              </a:ext>
            </a:extLst>
          </p:cNvPr>
          <p:cNvSpPr/>
          <p:nvPr/>
        </p:nvSpPr>
        <p:spPr>
          <a:xfrm>
            <a:off x="3904859" y="3760495"/>
            <a:ext cx="183178" cy="183271"/>
          </a:xfrm>
          <a:prstGeom prst="wedgeRoundRectCallout">
            <a:avLst>
              <a:gd name="adj1" fmla="val 216971"/>
              <a:gd name="adj2" fmla="val 8354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70FB43-5F9E-4B1C-982B-93D9C73C288C}"/>
              </a:ext>
            </a:extLst>
          </p:cNvPr>
          <p:cNvSpPr txBox="1"/>
          <p:nvPr/>
        </p:nvSpPr>
        <p:spPr>
          <a:xfrm>
            <a:off x="8487990" y="1501028"/>
            <a:ext cx="286581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การเพิ่มใบงานช่าง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สำหรับแก้ไขใบงานที่ยังเปิดอยู่ แบบฟอร์มเดียวกันกับการเพิ่มใบงาน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ดาวโหลดใบงานเป็น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4F9DF-33A9-48EA-8B7C-74CA4AB10E1F}"/>
              </a:ext>
            </a:extLst>
          </p:cNvPr>
          <p:cNvSpPr/>
          <p:nvPr/>
        </p:nvSpPr>
        <p:spPr>
          <a:xfrm>
            <a:off x="4650761" y="4289228"/>
            <a:ext cx="274859" cy="2712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7DF154-522F-4EDF-874F-8DEE4FAD12D1}"/>
              </a:ext>
            </a:extLst>
          </p:cNvPr>
          <p:cNvSpPr/>
          <p:nvPr/>
        </p:nvSpPr>
        <p:spPr>
          <a:xfrm>
            <a:off x="4057259" y="4481844"/>
            <a:ext cx="183178" cy="183271"/>
          </a:xfrm>
          <a:prstGeom prst="wedgeRoundRectCallout">
            <a:avLst>
              <a:gd name="adj1" fmla="val 279369"/>
              <a:gd name="adj2" fmla="val -6891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510B-BBD5-4729-91F4-DDA8AAF7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22FE58-0AB7-4686-8A75-AC6C10406CBD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3AE5A-1A88-47D4-947F-915325C41345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BA2A6E-A84B-4655-A91B-0C1C9C209E68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5DE6AF00-5D50-4787-9B9B-07A0A2150DFE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F0E2BC-5C12-40AC-B4B7-D9D3B78C0712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form -&gt; 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การเพิ่มใบงานช่าง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F2EE3E-6E2B-4043-B2BE-05B7B3CBA50B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B5ED97D-ADFD-4C44-84AF-C0E79CAA91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4DDCBE-51A5-491B-A227-BB70CE69654A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791C9F61-6E60-4FC8-9C78-6A220C65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88" y="1181460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1F92EB-F9D8-4DE8-A599-4F6827561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99" b="9705"/>
          <a:stretch/>
        </p:blipFill>
        <p:spPr>
          <a:xfrm>
            <a:off x="693424" y="1216371"/>
            <a:ext cx="7202468" cy="46922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F5819F-2F9B-49E4-AE7D-00B4550D8B69}"/>
              </a:ext>
            </a:extLst>
          </p:cNvPr>
          <p:cNvSpPr/>
          <p:nvPr/>
        </p:nvSpPr>
        <p:spPr>
          <a:xfrm>
            <a:off x="676805" y="2158128"/>
            <a:ext cx="751873" cy="701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C82A775-CF68-4F3A-8869-51CE2C23E29A}"/>
              </a:ext>
            </a:extLst>
          </p:cNvPr>
          <p:cNvSpPr/>
          <p:nvPr/>
        </p:nvSpPr>
        <p:spPr>
          <a:xfrm>
            <a:off x="1428678" y="1852429"/>
            <a:ext cx="327966" cy="270786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AADAB7-DDB2-4F13-8876-D9BD49E4ABB7}"/>
              </a:ext>
            </a:extLst>
          </p:cNvPr>
          <p:cNvSpPr/>
          <p:nvPr/>
        </p:nvSpPr>
        <p:spPr>
          <a:xfrm>
            <a:off x="6023867" y="4201121"/>
            <a:ext cx="274859" cy="2712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70FB43-5F9E-4B1C-982B-93D9C73C288C}"/>
              </a:ext>
            </a:extLst>
          </p:cNvPr>
          <p:cNvSpPr txBox="1"/>
          <p:nvPr/>
        </p:nvSpPr>
        <p:spPr>
          <a:xfrm>
            <a:off x="8487990" y="1501028"/>
            <a:ext cx="286581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การเพิ่มใบงานช่าง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สำหรับแก้ไขใบงา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นปิด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แบบฟอร์มเดียวกันกับใบเปิดแต่ใบปิดจะสามารถอัพโหลดรูปภาพและลายเซนต์ของลูกค้าได้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ดาวโหลดใบงานเป็น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สำหรับกดดูตำแหน่งของช่างที่ปฏิบัติงาน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4F9DF-33A9-48EA-8B7C-74CA4AB10E1F}"/>
              </a:ext>
            </a:extLst>
          </p:cNvPr>
          <p:cNvSpPr/>
          <p:nvPr/>
        </p:nvSpPr>
        <p:spPr>
          <a:xfrm>
            <a:off x="6256461" y="4668802"/>
            <a:ext cx="274859" cy="2712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7DF154-522F-4EDF-874F-8DEE4FAD12D1}"/>
              </a:ext>
            </a:extLst>
          </p:cNvPr>
          <p:cNvSpPr/>
          <p:nvPr/>
        </p:nvSpPr>
        <p:spPr>
          <a:xfrm>
            <a:off x="5614933" y="4871586"/>
            <a:ext cx="183178" cy="183271"/>
          </a:xfrm>
          <a:prstGeom prst="wedgeRoundRectCallout">
            <a:avLst>
              <a:gd name="adj1" fmla="val 279369"/>
              <a:gd name="adj2" fmla="val -6891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6369D1-CC00-4855-B54E-58304D64D8D1}"/>
              </a:ext>
            </a:extLst>
          </p:cNvPr>
          <p:cNvSpPr/>
          <p:nvPr/>
        </p:nvSpPr>
        <p:spPr>
          <a:xfrm>
            <a:off x="6161296" y="5370337"/>
            <a:ext cx="274859" cy="2712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21ED18E-BACE-4547-BA1D-9F25F21A1DE9}"/>
              </a:ext>
            </a:extLst>
          </p:cNvPr>
          <p:cNvSpPr/>
          <p:nvPr/>
        </p:nvSpPr>
        <p:spPr>
          <a:xfrm>
            <a:off x="5706522" y="5684269"/>
            <a:ext cx="183178" cy="183271"/>
          </a:xfrm>
          <a:prstGeom prst="wedgeRoundRectCallout">
            <a:avLst>
              <a:gd name="adj1" fmla="val 216971"/>
              <a:gd name="adj2" fmla="val -131277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CE2ED789-DE92-4EE1-BFD6-75AAE5420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9949" r="1092" b="5821"/>
          <a:stretch/>
        </p:blipFill>
        <p:spPr>
          <a:xfrm>
            <a:off x="3192001" y="1048268"/>
            <a:ext cx="4836569" cy="2338974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1709F52-2297-4433-8207-0E073C5108ED}"/>
              </a:ext>
            </a:extLst>
          </p:cNvPr>
          <p:cNvSpPr/>
          <p:nvPr/>
        </p:nvSpPr>
        <p:spPr>
          <a:xfrm>
            <a:off x="7454900" y="3180006"/>
            <a:ext cx="560150" cy="348918"/>
          </a:xfrm>
          <a:prstGeom prst="wedgeRoundRectCallout">
            <a:avLst>
              <a:gd name="adj1" fmla="val -267502"/>
              <a:gd name="adj2" fmla="val 250005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7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0619-BE19-47CD-BC71-A0E8AE6F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6CDEE-8F22-4526-A2A7-76DE2986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EF02C8-1358-4088-BFEF-7240A84F545A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F38EA5-81CC-46CB-83F1-B52580038C08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EAE98D-10E3-4BCF-AAD3-0939F32149F1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CE1A3504-47C2-477D-A61E-520FBCA33736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B1A320-E9FA-4BF7-A45A-BD9D585EB4B1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form-&gt;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การเบิก และการคืนอะไหล่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A122AD-E3C6-4DF6-9111-C70316973CFB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DFB471-ADB0-40D4-AA3B-099ED8DAA3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49C4ED0-3D68-4B38-9777-6518BC68EC79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D43B3384-A525-4E2E-81FE-65E074CC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88" y="1181460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D35803-F94D-47B8-A633-E74A761B9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7"/>
          <a:stretch/>
        </p:blipFill>
        <p:spPr>
          <a:xfrm>
            <a:off x="515623" y="1368771"/>
            <a:ext cx="7550925" cy="43697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5118B5-0355-4733-BCF8-58981BC286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2" t="75404" r="1530"/>
          <a:stretch/>
        </p:blipFill>
        <p:spPr>
          <a:xfrm>
            <a:off x="1269604" y="4687902"/>
            <a:ext cx="6706578" cy="106271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8B9AE25-FAA1-43F2-B566-5CC0D7DD6004}"/>
              </a:ext>
            </a:extLst>
          </p:cNvPr>
          <p:cNvSpPr/>
          <p:nvPr/>
        </p:nvSpPr>
        <p:spPr>
          <a:xfrm>
            <a:off x="562506" y="2157402"/>
            <a:ext cx="565591" cy="587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3D87B8AA-62B6-40A5-8B91-4B177F0E81DA}"/>
              </a:ext>
            </a:extLst>
          </p:cNvPr>
          <p:cNvSpPr/>
          <p:nvPr/>
        </p:nvSpPr>
        <p:spPr>
          <a:xfrm>
            <a:off x="1100713" y="1870519"/>
            <a:ext cx="327966" cy="270786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C859FC-6689-4FD3-92CA-230C44658DB4}"/>
              </a:ext>
            </a:extLst>
          </p:cNvPr>
          <p:cNvSpPr/>
          <p:nvPr/>
        </p:nvSpPr>
        <p:spPr>
          <a:xfrm>
            <a:off x="6832402" y="4973013"/>
            <a:ext cx="291640" cy="235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464ACB87-B8CD-454A-A8D4-B961D1B7D528}"/>
              </a:ext>
            </a:extLst>
          </p:cNvPr>
          <p:cNvSpPr/>
          <p:nvPr/>
        </p:nvSpPr>
        <p:spPr>
          <a:xfrm>
            <a:off x="5968423" y="5357933"/>
            <a:ext cx="255153" cy="291697"/>
          </a:xfrm>
          <a:prstGeom prst="wedgeRoundRectCallout">
            <a:avLst>
              <a:gd name="adj1" fmla="val 75464"/>
              <a:gd name="adj2" fmla="val -122149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E4B3BEB-16D1-456E-9ACC-865D6B4F2F49}"/>
              </a:ext>
            </a:extLst>
          </p:cNvPr>
          <p:cNvSpPr/>
          <p:nvPr/>
        </p:nvSpPr>
        <p:spPr>
          <a:xfrm>
            <a:off x="6254452" y="4960963"/>
            <a:ext cx="291640" cy="235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7B79D46C-2D6F-458E-AB0B-05E4B1B0C1BE}"/>
              </a:ext>
            </a:extLst>
          </p:cNvPr>
          <p:cNvSpPr/>
          <p:nvPr/>
        </p:nvSpPr>
        <p:spPr>
          <a:xfrm>
            <a:off x="6640185" y="5399359"/>
            <a:ext cx="255153" cy="291697"/>
          </a:xfrm>
          <a:prstGeom prst="wedgeRoundRectCallout">
            <a:avLst>
              <a:gd name="adj1" fmla="val 75464"/>
              <a:gd name="adj2" fmla="val -122149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8E5730-719D-429D-B1B1-9728AB50A067}"/>
              </a:ext>
            </a:extLst>
          </p:cNvPr>
          <p:cNvSpPr txBox="1"/>
          <p:nvPr/>
        </p:nvSpPr>
        <p:spPr>
          <a:xfrm>
            <a:off x="8487990" y="1501028"/>
            <a:ext cx="28658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การเบิก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และการ</a:t>
            </a:r>
            <a:r>
              <a: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คืนอะไหล่</a:t>
            </a:r>
          </a:p>
          <a:p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สำหรับทำใบเบิกอะไหล่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สำหรับคืนอะไหล่ (จะขึ้นมาก็ต่อเมื่อมีใบเบิกแล้ว 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แบบฟอร์มเดียวกันกับใบเบิก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9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D22A1F7-FCAA-40AC-AF88-CC8F945A29EC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F4C62E-8905-4BC0-856D-AA2EEF053CB9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45D83-9B91-4F77-B2EB-0F4449B2FB2F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15F48B-E4E5-4F0F-B64D-CDA5A61ABE55}"/>
                </a:ext>
              </a:extLst>
            </p:cNvPr>
            <p:cNvSpPr/>
            <p:nvPr/>
          </p:nvSpPr>
          <p:spPr>
            <a:xfrm>
              <a:off x="2113808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</a:t>
              </a:r>
              <a:endParaRPr lang="en-TH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E0D7CF4B-28FB-4EB1-8355-1BF9A7B4E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36" y="2197431"/>
            <a:ext cx="2058927" cy="275294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8834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7191A3-E6FB-419C-BAB5-08998DD06FAF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FEA70F-6E08-41FD-9EB9-F97F61631D6D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DA3119-C240-4200-BDF5-71012A4BA397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A00447A5-BFAC-4144-8F14-5C753BBF5106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983840-E7E4-41EA-9FAA-99307F8FD322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form-&gt; 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การเบิกอะไหล่</a:t>
              </a:r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F06B2D-284B-400C-9A02-11FF062475F6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2F61F7-AE1C-4156-8982-16D7A5DCB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333048-7EED-436B-9A15-432EC69C05A8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19D20E0E-8CC5-45C2-8125-9ADC0158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88" y="1181460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A284C3-13A1-48DF-892E-C7ABA83AC0E7}"/>
              </a:ext>
            </a:extLst>
          </p:cNvPr>
          <p:cNvSpPr txBox="1"/>
          <p:nvPr/>
        </p:nvSpPr>
        <p:spPr>
          <a:xfrm>
            <a:off x="8487990" y="1501028"/>
            <a:ext cx="28658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การเบิกอะไหล่</a:t>
            </a:r>
          </a:p>
          <a:p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กดหมายเลข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เพื่อสร้างใบเบิกอะไหล่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25E47-64EB-4EA0-94FB-6AE494CED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7"/>
          <a:stretch/>
        </p:blipFill>
        <p:spPr>
          <a:xfrm>
            <a:off x="515623" y="1368771"/>
            <a:ext cx="7550925" cy="4369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A8ED72-F706-4BAD-91D7-34FDDA9AF2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2" t="75404" r="1530"/>
          <a:stretch/>
        </p:blipFill>
        <p:spPr>
          <a:xfrm>
            <a:off x="1269604" y="4687902"/>
            <a:ext cx="6706578" cy="10627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04D87A-FC61-4AE6-BCED-28DA6F45921E}"/>
              </a:ext>
            </a:extLst>
          </p:cNvPr>
          <p:cNvSpPr/>
          <p:nvPr/>
        </p:nvSpPr>
        <p:spPr>
          <a:xfrm>
            <a:off x="562506" y="2157402"/>
            <a:ext cx="565591" cy="587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8C750BF-A587-4617-B7F7-8EDE0EA6C31C}"/>
              </a:ext>
            </a:extLst>
          </p:cNvPr>
          <p:cNvSpPr/>
          <p:nvPr/>
        </p:nvSpPr>
        <p:spPr>
          <a:xfrm>
            <a:off x="1100713" y="1870519"/>
            <a:ext cx="327966" cy="270786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881AA422-3CFE-49C3-A9AB-E4137C4EE688}"/>
              </a:ext>
            </a:extLst>
          </p:cNvPr>
          <p:cNvSpPr/>
          <p:nvPr/>
        </p:nvSpPr>
        <p:spPr>
          <a:xfrm>
            <a:off x="5968423" y="5357933"/>
            <a:ext cx="255153" cy="291697"/>
          </a:xfrm>
          <a:prstGeom prst="wedgeRoundRectCallout">
            <a:avLst>
              <a:gd name="adj1" fmla="val 75464"/>
              <a:gd name="adj2" fmla="val -122149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92CF85-7EBF-4B40-B494-61DFA7D367EE}"/>
              </a:ext>
            </a:extLst>
          </p:cNvPr>
          <p:cNvSpPr/>
          <p:nvPr/>
        </p:nvSpPr>
        <p:spPr>
          <a:xfrm>
            <a:off x="6254452" y="4960963"/>
            <a:ext cx="291640" cy="235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039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0FF8D-60F1-4766-B44A-1C0541AC7FF4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097E3D-3A76-46C5-BEA4-7BD0DEB0EEB1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08DFCD-6968-4AF9-B4D2-5B4AB91B23E5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4" name="Plaque 13">
              <a:extLst>
                <a:ext uri="{FF2B5EF4-FFF2-40B4-BE49-F238E27FC236}">
                  <a16:creationId xmlns:a16="http://schemas.microsoft.com/office/drawing/2014/main" id="{40D50172-1988-4913-B0F4-B17735111DD1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D13D49-248F-4230-9705-1A148215B012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form-&gt; 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การเบิกอะไหล่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92D410-308D-4CF4-AAB2-2FE16FDCD857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9FC2C1-85BE-4B9E-A34A-D4B7BC3F7F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8C7F108-697C-4BB4-A2AC-79F2D337FE58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DBA0-B190-492A-BC7F-38A3C8A5AD01}"/>
              </a:ext>
            </a:extLst>
          </p:cNvPr>
          <p:cNvGrpSpPr/>
          <p:nvPr/>
        </p:nvGrpSpPr>
        <p:grpSpPr>
          <a:xfrm>
            <a:off x="1526898" y="994839"/>
            <a:ext cx="5368440" cy="5122769"/>
            <a:chOff x="1516636" y="971550"/>
            <a:chExt cx="5378823" cy="55664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FBCE1D-D46D-49C6-889B-B4F068069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64" t="41720" r="3575" b="-1"/>
            <a:stretch/>
          </p:blipFill>
          <p:spPr>
            <a:xfrm>
              <a:off x="1584351" y="971550"/>
              <a:ext cx="5243392" cy="18170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D2AD6C-0A05-4C4E-BECB-998155BDA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698" t="1546" r="1618" b="17911"/>
            <a:stretch/>
          </p:blipFill>
          <p:spPr>
            <a:xfrm>
              <a:off x="1516636" y="2199021"/>
              <a:ext cx="5378823" cy="246857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8DE1B7-F4E1-4487-8C68-B4D1CA36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14" t="3202" r="1696" b="4494"/>
            <a:stretch/>
          </p:blipFill>
          <p:spPr>
            <a:xfrm>
              <a:off x="1532966" y="3955332"/>
              <a:ext cx="5352110" cy="2582628"/>
            </a:xfrm>
            <a:prstGeom prst="rect">
              <a:avLst/>
            </a:prstGeom>
          </p:spPr>
        </p:pic>
      </p:grpSp>
      <p:pic>
        <p:nvPicPr>
          <p:cNvPr id="19" name="Picture 2">
            <a:hlinkClick r:id="rId5"/>
            <a:extLst>
              <a:ext uri="{FF2B5EF4-FFF2-40B4-BE49-F238E27FC236}">
                <a16:creationId xmlns:a16="http://schemas.microsoft.com/office/drawing/2014/main" id="{09942872-6D88-4F59-97DF-793DEE23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88" y="1181460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AE5DA-8CCB-472C-98A8-F46226C4575B}"/>
              </a:ext>
            </a:extLst>
          </p:cNvPr>
          <p:cNvSpPr txBox="1"/>
          <p:nvPr/>
        </p:nvSpPr>
        <p:spPr>
          <a:xfrm>
            <a:off x="8487990" y="1501028"/>
            <a:ext cx="28658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การเบิกอะไหล่</a:t>
            </a:r>
          </a:p>
          <a:p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กดหมายเลข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เพื่อสร้างใบเบิกอะไหล่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83239-EE50-4429-85D2-2DC64427FD5A}"/>
              </a:ext>
            </a:extLst>
          </p:cNvPr>
          <p:cNvSpPr/>
          <p:nvPr/>
        </p:nvSpPr>
        <p:spPr>
          <a:xfrm>
            <a:off x="1594482" y="2085081"/>
            <a:ext cx="5233270" cy="3347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CFE0BB6-5276-470A-8016-9567D3105345}"/>
              </a:ext>
            </a:extLst>
          </p:cNvPr>
          <p:cNvSpPr/>
          <p:nvPr/>
        </p:nvSpPr>
        <p:spPr>
          <a:xfrm>
            <a:off x="6884975" y="1613648"/>
            <a:ext cx="327966" cy="366180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D824BF-3E77-437E-82C4-D9C40F2F35E9}"/>
              </a:ext>
            </a:extLst>
          </p:cNvPr>
          <p:cNvSpPr/>
          <p:nvPr/>
        </p:nvSpPr>
        <p:spPr>
          <a:xfrm>
            <a:off x="1562706" y="5903501"/>
            <a:ext cx="251521" cy="230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50AEED71-DF15-42F2-B3FB-F2F0F326960D}"/>
              </a:ext>
            </a:extLst>
          </p:cNvPr>
          <p:cNvSpPr/>
          <p:nvPr/>
        </p:nvSpPr>
        <p:spPr>
          <a:xfrm>
            <a:off x="2049113" y="5311526"/>
            <a:ext cx="390019" cy="289448"/>
          </a:xfrm>
          <a:prstGeom prst="wedgeRoundRectCallout">
            <a:avLst>
              <a:gd name="adj1" fmla="val -125355"/>
              <a:gd name="adj2" fmla="val 15377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3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3909B7-7FFF-442A-AB9D-32C53740B29E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838544-0A69-4F11-B23E-865DB43C285A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83BCA2-D196-4E4A-AF04-3DD1EEDAABE5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" name="Plaque 11">
              <a:extLst>
                <a:ext uri="{FF2B5EF4-FFF2-40B4-BE49-F238E27FC236}">
                  <a16:creationId xmlns:a16="http://schemas.microsoft.com/office/drawing/2014/main" id="{85DA4802-49A1-4200-A9D9-62E6F04673D8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160226-FBA6-4BFE-B458-447701331034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form-&gt;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การเบิกค่าใช้จ่าย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F9833B-628B-4255-BFEE-ECF1FF683838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36E1C4-4C1D-4D39-9EF9-5C588A6F47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BC9F6A3-96A8-4CCE-B865-3C3C2DBC18B2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0E712D0-72F9-4003-9E62-4478214C2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7"/>
          <a:stretch/>
        </p:blipFill>
        <p:spPr>
          <a:xfrm>
            <a:off x="515623" y="1368771"/>
            <a:ext cx="7550925" cy="43697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66675A-5F4E-4D17-B4B7-0D5A6BDD99A7}"/>
              </a:ext>
            </a:extLst>
          </p:cNvPr>
          <p:cNvSpPr/>
          <p:nvPr/>
        </p:nvSpPr>
        <p:spPr>
          <a:xfrm>
            <a:off x="562506" y="2157402"/>
            <a:ext cx="565591" cy="587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E70FBE0-2ACD-48CC-94AA-344DF1FCEAB2}"/>
              </a:ext>
            </a:extLst>
          </p:cNvPr>
          <p:cNvSpPr/>
          <p:nvPr/>
        </p:nvSpPr>
        <p:spPr>
          <a:xfrm>
            <a:off x="1100713" y="1870519"/>
            <a:ext cx="327966" cy="270786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586CA-F088-450C-8D4E-54023990DD02}"/>
              </a:ext>
            </a:extLst>
          </p:cNvPr>
          <p:cNvSpPr/>
          <p:nvPr/>
        </p:nvSpPr>
        <p:spPr>
          <a:xfrm>
            <a:off x="7397178" y="3964483"/>
            <a:ext cx="291640" cy="235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2B35B1-0D50-488E-AD03-3C7DF8DE095B}"/>
              </a:ext>
            </a:extLst>
          </p:cNvPr>
          <p:cNvSpPr/>
          <p:nvPr/>
        </p:nvSpPr>
        <p:spPr>
          <a:xfrm>
            <a:off x="7179363" y="4284691"/>
            <a:ext cx="255153" cy="291697"/>
          </a:xfrm>
          <a:prstGeom prst="wedgeRoundRectCallout">
            <a:avLst>
              <a:gd name="adj1" fmla="val 75464"/>
              <a:gd name="adj2" fmla="val -122149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2">
            <a:hlinkClick r:id="rId3"/>
            <a:extLst>
              <a:ext uri="{FF2B5EF4-FFF2-40B4-BE49-F238E27FC236}">
                <a16:creationId xmlns:a16="http://schemas.microsoft.com/office/drawing/2014/main" id="{6DBA4F02-811A-47D1-97F4-9ABB4A80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88" y="1181460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EEDC91-6FD4-4A53-B313-1AD3826428D5}"/>
              </a:ext>
            </a:extLst>
          </p:cNvPr>
          <p:cNvSpPr txBox="1"/>
          <p:nvPr/>
        </p:nvSpPr>
        <p:spPr>
          <a:xfrm>
            <a:off x="8519672" y="1428894"/>
            <a:ext cx="286581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การเบิก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ค่าใช้จ่าย</a:t>
            </a:r>
            <a:endParaRPr lang="th-TH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กดหมายเลข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93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485699-DBFD-48B2-92A9-1BBE68DAF760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47A6DB-F9AE-46F4-B095-DC9E91A45A8A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45FCD4-8157-4E10-8A2E-4CD244639E12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687BD626-9B29-40DE-AB1F-3A1968CF0422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D2EB07-4861-49F0-8BBB-616CB87AAF0F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form-&gt;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การเบิกค่าใช้จ่าย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45A1D5-2CD4-4525-A9FF-D3CA8271E25D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87715B-553B-41D9-880E-B6570424F2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9899317-BF48-44F8-98AB-5622DDC8580F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7D0EDBA2-94FC-498B-9B28-7FBA23E9C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88" y="1181460"/>
            <a:ext cx="806362" cy="8063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896453-018D-4F7E-9CE2-8DBB0AD83849}"/>
              </a:ext>
            </a:extLst>
          </p:cNvPr>
          <p:cNvSpPr txBox="1"/>
          <p:nvPr/>
        </p:nvSpPr>
        <p:spPr>
          <a:xfrm>
            <a:off x="8519672" y="1428894"/>
            <a:ext cx="286581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  <a:endParaRPr lang="th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การเบิก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ค่าใช้จ่าย</a:t>
            </a:r>
            <a:endParaRPr lang="th-TH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form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กดหมายเลข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CFAB2C-D973-4AB7-A9C0-538C99CA6098}"/>
              </a:ext>
            </a:extLst>
          </p:cNvPr>
          <p:cNvGrpSpPr/>
          <p:nvPr/>
        </p:nvGrpSpPr>
        <p:grpSpPr>
          <a:xfrm>
            <a:off x="935608" y="1071302"/>
            <a:ext cx="6445306" cy="4984219"/>
            <a:chOff x="968187" y="1111410"/>
            <a:chExt cx="6445306" cy="51489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5AAF99-D0FC-40B9-8F06-E25C640A5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24" t="21640" r="2720"/>
            <a:stretch/>
          </p:blipFill>
          <p:spPr>
            <a:xfrm>
              <a:off x="968187" y="1111410"/>
              <a:ext cx="6445306" cy="273374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B4B737-03DB-49F9-8585-071A6B9E1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016" t="4671" r="2279" b="3473"/>
            <a:stretch/>
          </p:blipFill>
          <p:spPr>
            <a:xfrm>
              <a:off x="968187" y="3012140"/>
              <a:ext cx="6365089" cy="3248223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4E145C6-0031-4376-A847-2FAA13858F0B}"/>
              </a:ext>
            </a:extLst>
          </p:cNvPr>
          <p:cNvSpPr/>
          <p:nvPr/>
        </p:nvSpPr>
        <p:spPr>
          <a:xfrm>
            <a:off x="935608" y="2039102"/>
            <a:ext cx="6365089" cy="3778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9AA6240C-0FB1-4A31-B0A1-90FD2BE6061B}"/>
              </a:ext>
            </a:extLst>
          </p:cNvPr>
          <p:cNvSpPr/>
          <p:nvPr/>
        </p:nvSpPr>
        <p:spPr>
          <a:xfrm>
            <a:off x="7043133" y="1488365"/>
            <a:ext cx="398896" cy="413277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BFEED-5399-4A5A-A1DD-0D805EDE4FAA}"/>
              </a:ext>
            </a:extLst>
          </p:cNvPr>
          <p:cNvSpPr/>
          <p:nvPr/>
        </p:nvSpPr>
        <p:spPr>
          <a:xfrm>
            <a:off x="990164" y="5806309"/>
            <a:ext cx="305919" cy="260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FE5BCD3D-CCFB-4F77-A0AD-87D9C445000E}"/>
              </a:ext>
            </a:extLst>
          </p:cNvPr>
          <p:cNvSpPr/>
          <p:nvPr/>
        </p:nvSpPr>
        <p:spPr>
          <a:xfrm>
            <a:off x="1525640" y="5221479"/>
            <a:ext cx="474370" cy="326676"/>
          </a:xfrm>
          <a:prstGeom prst="wedgeRoundRectCallout">
            <a:avLst>
              <a:gd name="adj1" fmla="val -125355"/>
              <a:gd name="adj2" fmla="val 15377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96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40A0471-BD8E-4850-B0B2-8D0A60D72AB9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F3E9AC-266F-4D05-823D-9D751CDA5B1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Schedule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22D8C0-99D3-413C-A4D5-79CC195F05F2}"/>
              </a:ext>
            </a:extLst>
          </p:cNvPr>
          <p:cNvSpPr/>
          <p:nvPr/>
        </p:nvSpPr>
        <p:spPr>
          <a:xfrm>
            <a:off x="479503" y="1021733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CAABA1-3344-46F1-8350-2BB538B5A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83" r="91838" b="50000"/>
          <a:stretch/>
        </p:blipFill>
        <p:spPr>
          <a:xfrm>
            <a:off x="4047565" y="1613647"/>
            <a:ext cx="3711387" cy="36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39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9F4923-9B92-4F62-81C7-F90AAFA45E4C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E53BAA-36B6-4CCA-B2FF-4EEC6D49B400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26828-1AC3-4D1F-8F9C-CFF162EF1B25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BF96166B-753B-47DD-80DF-ADF53C05CB25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126683-74C9-42CF-9197-29E26C4BA5FA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Schedule -&gt;</a:t>
              </a:r>
              <a:r>
                <a:rPr lang="th-TH" sz="1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ตารางการบริการ</a:t>
              </a:r>
              <a:endParaRPr lang="en-US" sz="16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FCE87F-ABAF-4DF9-BFB2-3C6D120C48B6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42A666-FA47-43CE-B226-740FD895C4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0BB1F1F-A632-4E83-A29F-78F055B809A3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957584-9823-4364-9156-F42D575B8D6D}"/>
              </a:ext>
            </a:extLst>
          </p:cNvPr>
          <p:cNvSpPr txBox="1"/>
          <p:nvPr/>
        </p:nvSpPr>
        <p:spPr>
          <a:xfrm>
            <a:off x="8523519" y="1428894"/>
            <a:ext cx="286581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Schedule</a:t>
            </a:r>
            <a:endParaRPr lang="en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ตารางการบริการ</a:t>
            </a:r>
            <a:endParaRPr lang="en-US" b="1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สำหรับดูตารางงานของช่างแต่ละคนในเดือนนั้นๆ</a:t>
            </a:r>
            <a:endParaRPr lang="en-US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schedule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เลือกตามรายชื่อช่าง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496EE340-265A-4C7B-981B-F9CE973D2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965" y="5268142"/>
            <a:ext cx="963963" cy="769676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A8C6FE-F5F1-4054-9FEC-A38DBE7D8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9"/>
          <a:stretch/>
        </p:blipFill>
        <p:spPr>
          <a:xfrm>
            <a:off x="641088" y="1365972"/>
            <a:ext cx="7302734" cy="4451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D64529-EA5D-44A7-9A31-0617041AA8CF}"/>
              </a:ext>
            </a:extLst>
          </p:cNvPr>
          <p:cNvSpPr/>
          <p:nvPr/>
        </p:nvSpPr>
        <p:spPr>
          <a:xfrm>
            <a:off x="619470" y="2880668"/>
            <a:ext cx="671448" cy="590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0053F42-65C5-4240-9AE4-A24565D3182A}"/>
              </a:ext>
            </a:extLst>
          </p:cNvPr>
          <p:cNvSpPr/>
          <p:nvPr/>
        </p:nvSpPr>
        <p:spPr>
          <a:xfrm>
            <a:off x="1184571" y="2609882"/>
            <a:ext cx="327966" cy="270786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73B63-7AB1-40CB-9248-6CCE98797710}"/>
              </a:ext>
            </a:extLst>
          </p:cNvPr>
          <p:cNvSpPr/>
          <p:nvPr/>
        </p:nvSpPr>
        <p:spPr>
          <a:xfrm>
            <a:off x="6454587" y="2974796"/>
            <a:ext cx="1442669" cy="373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DB9646-3F13-4A96-ABE0-030375BF2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05" t="35576" b="11292"/>
          <a:stretch/>
        </p:blipFill>
        <p:spPr>
          <a:xfrm>
            <a:off x="4106951" y="1133390"/>
            <a:ext cx="1778500" cy="2199517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568E88B1-7B62-4552-AAB6-4C4140ED634C}"/>
              </a:ext>
            </a:extLst>
          </p:cNvPr>
          <p:cNvSpPr/>
          <p:nvPr/>
        </p:nvSpPr>
        <p:spPr>
          <a:xfrm>
            <a:off x="5842053" y="2514600"/>
            <a:ext cx="464498" cy="383075"/>
          </a:xfrm>
          <a:prstGeom prst="wedgeRoundRectCallout">
            <a:avLst>
              <a:gd name="adj1" fmla="val 96741"/>
              <a:gd name="adj2" fmla="val 14375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36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9F4923-9B92-4F62-81C7-F90AAFA45E4C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E53BAA-36B6-4CCA-B2FF-4EEC6D49B400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826828-1AC3-4D1F-8F9C-CFF162EF1B25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BF96166B-753B-47DD-80DF-ADF53C05CB25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126683-74C9-42CF-9197-29E26C4BA5FA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Schedule -&gt;</a:t>
              </a:r>
              <a:r>
                <a:rPr lang="th-TH" sz="1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ตารางการบริการ</a:t>
              </a:r>
              <a:endParaRPr lang="en-US" sz="16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FCE87F-ABAF-4DF9-BFB2-3C6D120C48B6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42A666-FA47-43CE-B226-740FD895C4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0BB1F1F-A632-4E83-A29F-78F055B809A3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957584-9823-4364-9156-F42D575B8D6D}"/>
              </a:ext>
            </a:extLst>
          </p:cNvPr>
          <p:cNvSpPr txBox="1"/>
          <p:nvPr/>
        </p:nvSpPr>
        <p:spPr>
          <a:xfrm>
            <a:off x="8523519" y="1428894"/>
            <a:ext cx="286581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Schedule</a:t>
            </a:r>
            <a:endParaRPr lang="en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ตารางการบริการ</a:t>
            </a:r>
            <a:endParaRPr lang="en-US" b="1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สำหรับดูตารางงานของช่างแต่ละคนในเดือนนั้นๆ</a:t>
            </a:r>
            <a:endParaRPr lang="en-US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schedule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เลือกตามรายชื่อช่าง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ตารางงานของช่างคนนั้นๆที่เลือก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496EE340-265A-4C7B-981B-F9CE973D2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965" y="5268142"/>
            <a:ext cx="963963" cy="769676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0CCE9-7C47-4D39-A9CF-5D943EE4F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4"/>
          <a:stretch/>
        </p:blipFill>
        <p:spPr>
          <a:xfrm>
            <a:off x="531936" y="1538062"/>
            <a:ext cx="7506700" cy="405643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4563DF-6A6C-4C3A-BCE8-46A68A31D23A}"/>
              </a:ext>
            </a:extLst>
          </p:cNvPr>
          <p:cNvSpPr/>
          <p:nvPr/>
        </p:nvSpPr>
        <p:spPr>
          <a:xfrm>
            <a:off x="1277471" y="3079376"/>
            <a:ext cx="6606339" cy="2590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9A98BCA-1B51-4F07-9AF9-9252CD694952}"/>
              </a:ext>
            </a:extLst>
          </p:cNvPr>
          <p:cNvSpPr/>
          <p:nvPr/>
        </p:nvSpPr>
        <p:spPr>
          <a:xfrm>
            <a:off x="5768034" y="2588676"/>
            <a:ext cx="578978" cy="366180"/>
          </a:xfrm>
          <a:prstGeom prst="wedgeRoundRectCallout">
            <a:avLst>
              <a:gd name="adj1" fmla="val -54562"/>
              <a:gd name="adj2" fmla="val 10878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56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40A0471-BD8E-4850-B0B2-8D0A60D72AB9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F3E9AC-266F-4D05-823D-9D751CDA5B1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22D8C0-99D3-413C-A4D5-79CC195F05F2}"/>
              </a:ext>
            </a:extLst>
          </p:cNvPr>
          <p:cNvSpPr/>
          <p:nvPr/>
        </p:nvSpPr>
        <p:spPr>
          <a:xfrm>
            <a:off x="479503" y="1021733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E445568-5A4A-4F10-960E-858AADF9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79" y="1973076"/>
            <a:ext cx="2364441" cy="335858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67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7C663A-8EB5-48CA-AA0E-68406402D88E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F0F68C-864F-45AD-903D-3E8C4E578025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2D5C6E-86E3-43B9-B45F-AB30A736AA07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5" name="Plaque 4">
              <a:extLst>
                <a:ext uri="{FF2B5EF4-FFF2-40B4-BE49-F238E27FC236}">
                  <a16:creationId xmlns:a16="http://schemas.microsoft.com/office/drawing/2014/main" id="{B27DF8A4-6689-4B10-B84B-DFA79F1BDE73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1A53F-1C80-4975-82ED-D42AFC606F3A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49A410-48A4-46AB-8845-817CD406B269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82BDF6-9A95-4F8A-B096-6B8C86B8E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DA45B4-C480-407F-B6B2-91063EBF02FF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7B1DA6-0BA4-4162-8100-1E146870E7B9}"/>
              </a:ext>
            </a:extLst>
          </p:cNvPr>
          <p:cNvSpPr txBox="1"/>
          <p:nvPr/>
        </p:nvSpPr>
        <p:spPr>
          <a:xfrm>
            <a:off x="8457143" y="1522581"/>
            <a:ext cx="31028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</a:t>
            </a:r>
            <a:endParaRPr lang="en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หมายเลข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1 .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รายงานจะมีสองหัวข้อหลัก คือ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หมายเลข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และ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report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หมายเลข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</a:t>
            </a: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2">
            <a:hlinkClick r:id="rId2"/>
            <a:extLst>
              <a:ext uri="{FF2B5EF4-FFF2-40B4-BE49-F238E27FC236}">
                <a16:creationId xmlns:a16="http://schemas.microsoft.com/office/drawing/2014/main" id="{F894DBA4-4D0D-431C-83A9-82506468F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67" y="1236880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280CC6-FB05-4A1B-9B25-E8A704AD5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" b="2950"/>
          <a:stretch/>
        </p:blipFill>
        <p:spPr>
          <a:xfrm>
            <a:off x="631973" y="1402648"/>
            <a:ext cx="7368374" cy="4315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1407F7-95C7-4FF3-9890-926F2A5DCF54}"/>
              </a:ext>
            </a:extLst>
          </p:cNvPr>
          <p:cNvSpPr/>
          <p:nvPr/>
        </p:nvSpPr>
        <p:spPr>
          <a:xfrm>
            <a:off x="590408" y="3429000"/>
            <a:ext cx="699774" cy="701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0E311521-5D3C-425E-B023-3924C25C009A}"/>
              </a:ext>
            </a:extLst>
          </p:cNvPr>
          <p:cNvSpPr/>
          <p:nvPr/>
        </p:nvSpPr>
        <p:spPr>
          <a:xfrm>
            <a:off x="237754" y="3047409"/>
            <a:ext cx="327966" cy="270786"/>
          </a:xfrm>
          <a:prstGeom prst="wedgeRoundRectCallout">
            <a:avLst>
              <a:gd name="adj1" fmla="val 74944"/>
              <a:gd name="adj2" fmla="val 12075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6A0585-5DAB-40AA-B428-B94CFA4B757D}"/>
              </a:ext>
            </a:extLst>
          </p:cNvPr>
          <p:cNvSpPr/>
          <p:nvPr/>
        </p:nvSpPr>
        <p:spPr>
          <a:xfrm>
            <a:off x="1360661" y="2696685"/>
            <a:ext cx="530978" cy="621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4DAF-5523-451A-89EE-BC41F844A5B0}"/>
              </a:ext>
            </a:extLst>
          </p:cNvPr>
          <p:cNvSpPr/>
          <p:nvPr/>
        </p:nvSpPr>
        <p:spPr>
          <a:xfrm>
            <a:off x="1953499" y="2696685"/>
            <a:ext cx="535259" cy="621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6D3551E-C1CB-46A4-AFF2-552BF98D0B55}"/>
              </a:ext>
            </a:extLst>
          </p:cNvPr>
          <p:cNvSpPr/>
          <p:nvPr/>
        </p:nvSpPr>
        <p:spPr>
          <a:xfrm>
            <a:off x="1027168" y="2321016"/>
            <a:ext cx="327966" cy="270786"/>
          </a:xfrm>
          <a:prstGeom prst="wedgeRoundRectCallout">
            <a:avLst>
              <a:gd name="adj1" fmla="val 74944"/>
              <a:gd name="adj2" fmla="val 12075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E21F986F-C654-45A3-97DD-C022BD03370E}"/>
              </a:ext>
            </a:extLst>
          </p:cNvPr>
          <p:cNvSpPr/>
          <p:nvPr/>
        </p:nvSpPr>
        <p:spPr>
          <a:xfrm>
            <a:off x="2474517" y="2313625"/>
            <a:ext cx="327966" cy="270786"/>
          </a:xfrm>
          <a:prstGeom prst="wedgeRoundRectCallout">
            <a:avLst>
              <a:gd name="adj1" fmla="val -77795"/>
              <a:gd name="adj2" fmla="val 12075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523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7C663A-8EB5-48CA-AA0E-68406402D88E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F0F68C-864F-45AD-903D-3E8C4E578025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2D5C6E-86E3-43B9-B45F-AB30A736AA07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5" name="Plaque 4">
              <a:extLst>
                <a:ext uri="{FF2B5EF4-FFF2-40B4-BE49-F238E27FC236}">
                  <a16:creationId xmlns:a16="http://schemas.microsoft.com/office/drawing/2014/main" id="{B27DF8A4-6689-4B10-B84B-DFA79F1BDE73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1A53F-1C80-4975-82ED-D42AFC606F3A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49A410-48A4-46AB-8845-817CD406B269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82BDF6-9A95-4F8A-B096-6B8C86B8E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DA45B4-C480-407F-B6B2-91063EBF02FF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981431F-BC44-4130-BA46-7BDC2F474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" b="2950"/>
          <a:stretch/>
        </p:blipFill>
        <p:spPr>
          <a:xfrm>
            <a:off x="631973" y="1402648"/>
            <a:ext cx="7368374" cy="4315765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62205C1-090F-4A4E-83A5-BE897C5298F0}"/>
              </a:ext>
            </a:extLst>
          </p:cNvPr>
          <p:cNvSpPr/>
          <p:nvPr/>
        </p:nvSpPr>
        <p:spPr>
          <a:xfrm>
            <a:off x="237754" y="3047409"/>
            <a:ext cx="327966" cy="270786"/>
          </a:xfrm>
          <a:prstGeom prst="wedgeRoundRectCallout">
            <a:avLst>
              <a:gd name="adj1" fmla="val 74944"/>
              <a:gd name="adj2" fmla="val 12075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A21650-775A-4CE3-BFD4-637B29349706}"/>
              </a:ext>
            </a:extLst>
          </p:cNvPr>
          <p:cNvSpPr/>
          <p:nvPr/>
        </p:nvSpPr>
        <p:spPr>
          <a:xfrm>
            <a:off x="1360661" y="2696685"/>
            <a:ext cx="530978" cy="621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0BDD712-5E40-405D-9696-9FCCDC459E5F}"/>
              </a:ext>
            </a:extLst>
          </p:cNvPr>
          <p:cNvSpPr/>
          <p:nvPr/>
        </p:nvSpPr>
        <p:spPr>
          <a:xfrm>
            <a:off x="1027168" y="2321016"/>
            <a:ext cx="327966" cy="270786"/>
          </a:xfrm>
          <a:prstGeom prst="wedgeRoundRectCallout">
            <a:avLst>
              <a:gd name="adj1" fmla="val 74944"/>
              <a:gd name="adj2" fmla="val 12075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F9EAE7-26B6-43C4-BAD1-08C5689AC99B}"/>
              </a:ext>
            </a:extLst>
          </p:cNvPr>
          <p:cNvSpPr/>
          <p:nvPr/>
        </p:nvSpPr>
        <p:spPr>
          <a:xfrm>
            <a:off x="1383846" y="3428999"/>
            <a:ext cx="6527702" cy="1834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5DA110F-F1E8-44EA-99F8-B870502CAFAF}"/>
              </a:ext>
            </a:extLst>
          </p:cNvPr>
          <p:cNvSpPr/>
          <p:nvPr/>
        </p:nvSpPr>
        <p:spPr>
          <a:xfrm>
            <a:off x="1554108" y="3259795"/>
            <a:ext cx="203130" cy="2233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622AD57-E930-4C0F-AEFC-F638F1E2603B}"/>
              </a:ext>
            </a:extLst>
          </p:cNvPr>
          <p:cNvSpPr/>
          <p:nvPr/>
        </p:nvSpPr>
        <p:spPr>
          <a:xfrm>
            <a:off x="7518711" y="2989009"/>
            <a:ext cx="327966" cy="270786"/>
          </a:xfrm>
          <a:prstGeom prst="wedgeRoundRectCallout">
            <a:avLst>
              <a:gd name="adj1" fmla="val -77795"/>
              <a:gd name="adj2" fmla="val 12075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E34D3E-E710-4A84-80D4-A1A0663DF30B}"/>
              </a:ext>
            </a:extLst>
          </p:cNvPr>
          <p:cNvGrpSpPr/>
          <p:nvPr/>
        </p:nvGrpSpPr>
        <p:grpSpPr>
          <a:xfrm>
            <a:off x="8345294" y="1236311"/>
            <a:ext cx="3987382" cy="4626850"/>
            <a:chOff x="8345294" y="1236311"/>
            <a:chExt cx="3987382" cy="46268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3B856C-79C9-4BC8-BF48-ABB4817961E6}"/>
                </a:ext>
              </a:extLst>
            </p:cNvPr>
            <p:cNvSpPr txBox="1"/>
            <p:nvPr/>
          </p:nvSpPr>
          <p:spPr>
            <a:xfrm>
              <a:off x="8345294" y="1236311"/>
              <a:ext cx="3460867" cy="2377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</a:t>
              </a:r>
            </a:p>
            <a:p>
              <a:endParaRPr lang="th-TH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รายงาน</a:t>
              </a:r>
              <a:r>
                <a: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First order </a:t>
              </a:r>
              <a:endParaRPr lang="en-US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 </a:t>
              </a:r>
              <a:r>
                <a:rPr lang="th-TH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เลือก </a:t>
              </a:r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 </a:t>
              </a:r>
            </a:p>
            <a:p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 </a:t>
              </a:r>
              <a:r>
                <a:rPr lang="th-TH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เลือก </a:t>
              </a:r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</a:t>
              </a:r>
              <a:endPara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 </a:t>
              </a:r>
              <a:r>
                <a:rPr lang="th-TH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เลือกตามหัวข้อที่ต้องการแสดงรายงาน</a:t>
              </a:r>
            </a:p>
            <a:p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BF42DD-4CC8-4215-9BF5-732643BAB723}"/>
                </a:ext>
              </a:extLst>
            </p:cNvPr>
            <p:cNvSpPr txBox="1"/>
            <p:nvPr/>
          </p:nvSpPr>
          <p:spPr>
            <a:xfrm>
              <a:off x="9283632" y="3185505"/>
              <a:ext cx="3049044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ชื่อร้าน/ชื่อบริษัท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ตามจังหวัด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กลุ่มลูกค้า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ตามสินค้า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รุ่นเครื่อง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ประเภทลูกค้า</a:t>
              </a: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ตามชื่่อผู้ขาย</a:t>
              </a: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ตารางคุมสัญญา</a:t>
              </a: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เงินประกันลูกค้าเช่า</a:t>
              </a: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รายงานสรุป</a:t>
              </a: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รายงานใบสั่งน้ำยา</a:t>
              </a:r>
            </a:p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12.) </a:t>
              </a:r>
              <a:r>
                <a:rPr lang="th-TH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รายงานวันหมดสัญญา</a:t>
              </a:r>
              <a:endParaRPr lang="en-US" sz="1400" dirty="0"/>
            </a:p>
          </p:txBody>
        </p:sp>
      </p:grpSp>
      <p:pic>
        <p:nvPicPr>
          <p:cNvPr id="27" name="Picture 2">
            <a:hlinkClick r:id="rId3"/>
            <a:extLst>
              <a:ext uri="{FF2B5EF4-FFF2-40B4-BE49-F238E27FC236}">
                <a16:creationId xmlns:a16="http://schemas.microsoft.com/office/drawing/2014/main" id="{0FDF8793-B0D3-4476-B08A-BBAC70CD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67" y="1236880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6F1D15B-C857-45BC-8852-43449E192810}"/>
              </a:ext>
            </a:extLst>
          </p:cNvPr>
          <p:cNvSpPr/>
          <p:nvPr/>
        </p:nvSpPr>
        <p:spPr>
          <a:xfrm>
            <a:off x="672509" y="3423672"/>
            <a:ext cx="606277" cy="7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7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987ADD-D7D2-4225-BB84-7C29A04E5BBB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B0ABED-DFCE-0846-8599-7C8AD9C87C00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AADE72-B6F4-2447-9465-B9E94E27BDB4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Plaque 18">
              <a:extLst>
                <a:ext uri="{FF2B5EF4-FFF2-40B4-BE49-F238E27FC236}">
                  <a16:creationId xmlns:a16="http://schemas.microsoft.com/office/drawing/2014/main" id="{6D1D046E-44F0-0047-BDC2-C30AB223BC18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6230C7-4721-8B47-91C1-5AA3902D515F}"/>
                </a:ext>
              </a:extLst>
            </p:cNvPr>
            <p:cNvSpPr/>
            <p:nvPr/>
          </p:nvSpPr>
          <p:spPr>
            <a:xfrm>
              <a:off x="2113808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</a:t>
              </a:r>
              <a:endParaRPr lang="en-TH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0" name="Picture 2">
              <a:hlinkClick r:id="rId3"/>
              <a:extLst>
                <a:ext uri="{FF2B5EF4-FFF2-40B4-BE49-F238E27FC236}">
                  <a16:creationId xmlns:a16="http://schemas.microsoft.com/office/drawing/2014/main" id="{B86A4071-C80B-44E8-8B5D-32F2F57AA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26733" y="2051707"/>
            <a:ext cx="321611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 )</a:t>
            </a:r>
            <a:br>
              <a:rPr lang="th-TH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6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เลือกเมนู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</a:p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order</a:t>
            </a:r>
            <a:endParaRPr lang="th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A59BA3-65E7-4047-B01D-DB298A2BDC31}"/>
              </a:ext>
            </a:extLst>
          </p:cNvPr>
          <p:cNvGrpSpPr/>
          <p:nvPr/>
        </p:nvGrpSpPr>
        <p:grpSpPr>
          <a:xfrm>
            <a:off x="819150" y="1222507"/>
            <a:ext cx="6710531" cy="4763418"/>
            <a:chOff x="819150" y="1222507"/>
            <a:chExt cx="6710531" cy="4763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EF119-3976-953E-209A-63CE13C29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25" y="1271050"/>
              <a:ext cx="6698656" cy="47148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11B02B-0F49-F3BD-D33E-21F5CEC59BC7}"/>
                </a:ext>
              </a:extLst>
            </p:cNvPr>
            <p:cNvSpPr/>
            <p:nvPr/>
          </p:nvSpPr>
          <p:spPr>
            <a:xfrm>
              <a:off x="819150" y="1270006"/>
              <a:ext cx="819645" cy="8200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0168B1-2F92-11FB-996D-99CE7BA9363C}"/>
                </a:ext>
              </a:extLst>
            </p:cNvPr>
            <p:cNvSpPr/>
            <p:nvPr/>
          </p:nvSpPr>
          <p:spPr>
            <a:xfrm>
              <a:off x="1767446" y="2644574"/>
              <a:ext cx="665182" cy="7042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A29263D-EA09-C09A-D815-D6D7688484DF}"/>
                </a:ext>
              </a:extLst>
            </p:cNvPr>
            <p:cNvSpPr/>
            <p:nvPr/>
          </p:nvSpPr>
          <p:spPr>
            <a:xfrm>
              <a:off x="2536668" y="2644574"/>
              <a:ext cx="665182" cy="7042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4057B913-E247-56D5-6356-29EBE8DD8B9B}"/>
                </a:ext>
              </a:extLst>
            </p:cNvPr>
            <p:cNvSpPr/>
            <p:nvPr/>
          </p:nvSpPr>
          <p:spPr>
            <a:xfrm>
              <a:off x="1607129" y="1222507"/>
              <a:ext cx="320634" cy="263134"/>
            </a:xfrm>
            <a:prstGeom prst="wedgeRoundRectCallout">
              <a:avLst>
                <a:gd name="adj1" fmla="val -75465"/>
                <a:gd name="adj2" fmla="val 94092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1</a:t>
              </a:r>
              <a:endParaRPr lang="th-TH" sz="1400" b="1" dirty="0">
                <a:cs typeface="+mj-cs"/>
              </a:endParaRP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D1EACA3E-8863-C3FA-BD84-F603B6168FF6}"/>
                </a:ext>
              </a:extLst>
            </p:cNvPr>
            <p:cNvSpPr/>
            <p:nvPr/>
          </p:nvSpPr>
          <p:spPr>
            <a:xfrm>
              <a:off x="2312323" y="2264304"/>
              <a:ext cx="320634" cy="263134"/>
            </a:xfrm>
            <a:prstGeom prst="wedgeRoundRectCallout">
              <a:avLst>
                <a:gd name="adj1" fmla="val -64353"/>
                <a:gd name="adj2" fmla="val 12568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2</a:t>
              </a:r>
              <a:endParaRPr lang="th-TH" sz="1400" b="1" dirty="0">
                <a:cs typeface="+mj-cs"/>
              </a:endParaRPr>
            </a:p>
          </p:txBody>
        </p:sp>
        <p:sp>
          <p:nvSpPr>
            <p:cNvPr id="18" name="Speech Bubble: Rectangle with Corners Rounded 17">
              <a:extLst>
                <a:ext uri="{FF2B5EF4-FFF2-40B4-BE49-F238E27FC236}">
                  <a16:creationId xmlns:a16="http://schemas.microsoft.com/office/drawing/2014/main" id="{8431E84D-4A68-714C-2785-283B5659AF72}"/>
                </a:ext>
              </a:extLst>
            </p:cNvPr>
            <p:cNvSpPr/>
            <p:nvPr/>
          </p:nvSpPr>
          <p:spPr>
            <a:xfrm>
              <a:off x="3148147" y="2292094"/>
              <a:ext cx="320634" cy="263134"/>
            </a:xfrm>
            <a:prstGeom prst="wedgeRoundRectCallout">
              <a:avLst>
                <a:gd name="adj1" fmla="val -64353"/>
                <a:gd name="adj2" fmla="val 12568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3</a:t>
              </a:r>
              <a:endParaRPr lang="th-TH" sz="1400" b="1" dirty="0"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914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255E0B-3D8A-438E-9B5B-BBC5E6DEA61B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6042FB-C8A9-406E-9963-B2F2BE9912B3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3CA126-B498-47AB-A7EE-D430B5FA55AD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4C7351D3-6785-4A29-B93B-2B76F05E7EEA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0C5287-EB2A-4076-936D-B963365EA220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 -&gt;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First order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8C7378-E646-49A5-8F9F-2318FF58E1EF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860B94-D8B7-4ABD-9960-86C7C6C174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50936E-609D-48B3-803D-A16F07FD61EA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677517C9-679F-403B-9668-EC3D0A5D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67" y="1236880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38282A-F132-40FD-AF03-D11D8D4591EF}"/>
              </a:ext>
            </a:extLst>
          </p:cNvPr>
          <p:cNvSpPr txBox="1"/>
          <p:nvPr/>
        </p:nvSpPr>
        <p:spPr>
          <a:xfrm>
            <a:off x="8345295" y="1236311"/>
            <a:ext cx="3325638" cy="2931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First order </a:t>
            </a:r>
            <a:endParaRPr lang="en-US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เลือกตามหัวข้อที่ต้องการรายงาน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ซึ่งแต่ละรายงานมีตัวเลือกการแสดงผลที่แตกต่างกันตามที่ต้องการ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เมื่อเลือกเสร็จกด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เพื่อแสดงผล</a:t>
            </a:r>
          </a:p>
          <a:p>
            <a:r>
              <a: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66ACF8-E138-492A-90A3-2466302766DC}"/>
              </a:ext>
            </a:extLst>
          </p:cNvPr>
          <p:cNvGrpSpPr/>
          <p:nvPr/>
        </p:nvGrpSpPr>
        <p:grpSpPr>
          <a:xfrm>
            <a:off x="126474" y="1236879"/>
            <a:ext cx="7704452" cy="4709411"/>
            <a:chOff x="126474" y="1236879"/>
            <a:chExt cx="7704452" cy="47094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F7A0F34-60A4-4567-93D4-CCEDC460C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947" y="1236879"/>
              <a:ext cx="7105979" cy="470941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6C818-1BCA-4937-97D1-E32B61CF6961}"/>
                </a:ext>
              </a:extLst>
            </p:cNvPr>
            <p:cNvSpPr/>
            <p:nvPr/>
          </p:nvSpPr>
          <p:spPr>
            <a:xfrm>
              <a:off x="827902" y="1749777"/>
              <a:ext cx="1177584" cy="10304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CD5BA089-B12E-4EA3-B7ED-2487B95356F0}"/>
                </a:ext>
              </a:extLst>
            </p:cNvPr>
            <p:cNvSpPr/>
            <p:nvPr/>
          </p:nvSpPr>
          <p:spPr>
            <a:xfrm>
              <a:off x="126474" y="1236880"/>
              <a:ext cx="598473" cy="381855"/>
            </a:xfrm>
            <a:prstGeom prst="wedgeRoundRectCallout">
              <a:avLst>
                <a:gd name="adj1" fmla="val 75142"/>
                <a:gd name="adj2" fmla="val 12820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D8E178-814B-476D-82E8-BEDD050BE3B7}"/>
                </a:ext>
              </a:extLst>
            </p:cNvPr>
            <p:cNvSpPr/>
            <p:nvPr/>
          </p:nvSpPr>
          <p:spPr>
            <a:xfrm>
              <a:off x="900596" y="2817539"/>
              <a:ext cx="6930330" cy="30456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362633F0-C92D-440E-B82A-44D900F4AD86}"/>
                </a:ext>
              </a:extLst>
            </p:cNvPr>
            <p:cNvSpPr/>
            <p:nvPr/>
          </p:nvSpPr>
          <p:spPr>
            <a:xfrm>
              <a:off x="6895338" y="2314664"/>
              <a:ext cx="598473" cy="381855"/>
            </a:xfrm>
            <a:prstGeom prst="wedgeRoundRectCallout">
              <a:avLst>
                <a:gd name="adj1" fmla="val -82348"/>
                <a:gd name="adj2" fmla="val 15030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942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255E0B-3D8A-438E-9B5B-BBC5E6DEA61B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6042FB-C8A9-406E-9963-B2F2BE9912B3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3CA126-B498-47AB-A7EE-D430B5FA55AD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4C7351D3-6785-4A29-B93B-2B76F05E7EEA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0C5287-EB2A-4076-936D-B963365EA220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 -&gt;</a:t>
              </a: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8C7378-E646-49A5-8F9F-2318FF58E1EF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860B94-D8B7-4ABD-9960-86C7C6C174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50936E-609D-48B3-803D-A16F07FD61EA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677517C9-679F-403B-9668-EC3D0A5D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67" y="1236880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7A0F34-60A4-4567-93D4-CCEDC460C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9" t="33564" r="1186" b="32503"/>
          <a:stretch/>
        </p:blipFill>
        <p:spPr>
          <a:xfrm>
            <a:off x="702145" y="1057859"/>
            <a:ext cx="7180620" cy="16940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38282A-F132-40FD-AF03-D11D8D4591EF}"/>
              </a:ext>
            </a:extLst>
          </p:cNvPr>
          <p:cNvSpPr txBox="1"/>
          <p:nvPr/>
        </p:nvSpPr>
        <p:spPr>
          <a:xfrm>
            <a:off x="8485750" y="1565244"/>
            <a:ext cx="2906126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First order </a:t>
            </a:r>
            <a:endParaRPr lang="en-US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หัวข้อและตัวเลือกการแสดงผลของแต่ละหัวข้อในรายงาน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First order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และ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เมื่อเลือกเสร็จกด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เพื่อแสดงผล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A32F4-FF9F-4A73-B932-91AF2BAC8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64" y="3061172"/>
            <a:ext cx="2149704" cy="1380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CABC89-51B9-494C-B81F-C7E1D12A91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006"/>
          <a:stretch/>
        </p:blipFill>
        <p:spPr>
          <a:xfrm>
            <a:off x="578741" y="4609711"/>
            <a:ext cx="2439245" cy="1484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020D51-E0C2-4C8A-A8F8-C2DCB3ACC9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143"/>
          <a:stretch/>
        </p:blipFill>
        <p:spPr>
          <a:xfrm>
            <a:off x="3363760" y="3042619"/>
            <a:ext cx="1935451" cy="1411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4EDC1A-49F4-427C-AD1F-F3C901952C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619"/>
          <a:stretch/>
        </p:blipFill>
        <p:spPr>
          <a:xfrm>
            <a:off x="3170226" y="4561946"/>
            <a:ext cx="2354782" cy="1529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8C7EEA-7407-4916-AAE6-5D405F0EFE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3557"/>
          <a:stretch/>
        </p:blipFill>
        <p:spPr>
          <a:xfrm>
            <a:off x="5811097" y="3046398"/>
            <a:ext cx="2037951" cy="1388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3B3CFC-11EC-4000-91D0-BD02F1978A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0644"/>
          <a:stretch/>
        </p:blipFill>
        <p:spPr>
          <a:xfrm>
            <a:off x="5731208" y="4550060"/>
            <a:ext cx="2197730" cy="15534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09CE8B9-6BEF-4B39-96F3-8D2E50DC4B33}"/>
              </a:ext>
            </a:extLst>
          </p:cNvPr>
          <p:cNvSpPr/>
          <p:nvPr/>
        </p:nvSpPr>
        <p:spPr>
          <a:xfrm>
            <a:off x="1567783" y="1716413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4620AB-015F-4351-9872-E49B8658188B}"/>
              </a:ext>
            </a:extLst>
          </p:cNvPr>
          <p:cNvSpPr/>
          <p:nvPr/>
        </p:nvSpPr>
        <p:spPr>
          <a:xfrm>
            <a:off x="2564384" y="3054926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52B575-BD1E-4256-A4EF-AFB67EC064A5}"/>
              </a:ext>
            </a:extLst>
          </p:cNvPr>
          <p:cNvSpPr/>
          <p:nvPr/>
        </p:nvSpPr>
        <p:spPr>
          <a:xfrm>
            <a:off x="2721059" y="1709607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898CB4-1566-4810-A3EE-FEA8C1441DB8}"/>
              </a:ext>
            </a:extLst>
          </p:cNvPr>
          <p:cNvSpPr/>
          <p:nvPr/>
        </p:nvSpPr>
        <p:spPr>
          <a:xfrm>
            <a:off x="3868704" y="1725198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0CEAFF-74E4-4926-A42B-5770DD71E4CF}"/>
              </a:ext>
            </a:extLst>
          </p:cNvPr>
          <p:cNvSpPr/>
          <p:nvPr/>
        </p:nvSpPr>
        <p:spPr>
          <a:xfrm>
            <a:off x="5017204" y="1733513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D83869-3A2A-4811-8E3E-9EDF2E1C1548}"/>
              </a:ext>
            </a:extLst>
          </p:cNvPr>
          <p:cNvSpPr/>
          <p:nvPr/>
        </p:nvSpPr>
        <p:spPr>
          <a:xfrm>
            <a:off x="6165704" y="1733513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D5D549-7AA9-4FB0-8483-D74C2EE4EF86}"/>
              </a:ext>
            </a:extLst>
          </p:cNvPr>
          <p:cNvSpPr/>
          <p:nvPr/>
        </p:nvSpPr>
        <p:spPr>
          <a:xfrm>
            <a:off x="7314204" y="1762964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3337C5-ABB6-4DEA-9584-E861A0BF56E9}"/>
              </a:ext>
            </a:extLst>
          </p:cNvPr>
          <p:cNvSpPr/>
          <p:nvPr/>
        </p:nvSpPr>
        <p:spPr>
          <a:xfrm>
            <a:off x="2724124" y="4623617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0F0816-7C43-4710-91E2-51691870177A}"/>
              </a:ext>
            </a:extLst>
          </p:cNvPr>
          <p:cNvSpPr/>
          <p:nvPr/>
        </p:nvSpPr>
        <p:spPr>
          <a:xfrm>
            <a:off x="521068" y="2930911"/>
            <a:ext cx="7542773" cy="32620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2AE72D-2704-4C8D-B8F1-97292F9DCAD6}"/>
              </a:ext>
            </a:extLst>
          </p:cNvPr>
          <p:cNvSpPr/>
          <p:nvPr/>
        </p:nvSpPr>
        <p:spPr>
          <a:xfrm>
            <a:off x="5027072" y="3054286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B3CAB4-130A-4088-9B9A-CE24B0BDB2AE}"/>
              </a:ext>
            </a:extLst>
          </p:cNvPr>
          <p:cNvSpPr/>
          <p:nvPr/>
        </p:nvSpPr>
        <p:spPr>
          <a:xfrm>
            <a:off x="5249374" y="4561946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9922B5-34EE-4FAF-AEEB-CE6202EE94E4}"/>
              </a:ext>
            </a:extLst>
          </p:cNvPr>
          <p:cNvSpPr/>
          <p:nvPr/>
        </p:nvSpPr>
        <p:spPr>
          <a:xfrm>
            <a:off x="7575089" y="3053896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2835E7-F82C-4019-B149-0EA535DF5B03}"/>
              </a:ext>
            </a:extLst>
          </p:cNvPr>
          <p:cNvSpPr/>
          <p:nvPr/>
        </p:nvSpPr>
        <p:spPr>
          <a:xfrm>
            <a:off x="7647573" y="4543397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099D6477-F9F8-4FB5-AE02-DA3132094D9E}"/>
              </a:ext>
            </a:extLst>
          </p:cNvPr>
          <p:cNvSpPr/>
          <p:nvPr/>
        </p:nvSpPr>
        <p:spPr>
          <a:xfrm>
            <a:off x="95779" y="1926241"/>
            <a:ext cx="536194" cy="1320383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730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255E0B-3D8A-438E-9B5B-BBC5E6DEA61B}"/>
              </a:ext>
            </a:extLst>
          </p:cNvPr>
          <p:cNvGrpSpPr/>
          <p:nvPr/>
        </p:nvGrpSpPr>
        <p:grpSpPr>
          <a:xfrm>
            <a:off x="631973" y="332223"/>
            <a:ext cx="11232994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6042FB-C8A9-406E-9963-B2F2BE9912B3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3CA126-B498-47AB-A7EE-D430B5FA55AD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4C7351D3-6785-4A29-B93B-2B76F05E7EEA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0C5287-EB2A-4076-936D-B963365EA220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Report-&gt;</a:t>
              </a: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8C7378-E646-49A5-8F9F-2318FF58E1EF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860B94-D8B7-4ABD-9960-86C7C6C174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50936E-609D-48B3-803D-A16F07FD61EA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677517C9-679F-403B-9668-EC3D0A5D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67" y="1236880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7A0F34-60A4-4567-93D4-CCEDC460C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8" t="66067" r="1957" b="7484"/>
          <a:stretch/>
        </p:blipFill>
        <p:spPr>
          <a:xfrm>
            <a:off x="727940" y="1266048"/>
            <a:ext cx="7180620" cy="13203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38282A-F132-40FD-AF03-D11D8D4591EF}"/>
              </a:ext>
            </a:extLst>
          </p:cNvPr>
          <p:cNvSpPr txBox="1"/>
          <p:nvPr/>
        </p:nvSpPr>
        <p:spPr>
          <a:xfrm>
            <a:off x="8485750" y="1565244"/>
            <a:ext cx="2906126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First order </a:t>
            </a:r>
            <a:endParaRPr lang="en-US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หัวข้อและตัวเลือกการแสดงผลของแต่ละหัวข้อในรายงาน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First order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เมื่อเลือกเสร็จกด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เพื่อแสดงผล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9CE8B9-6BEF-4B39-96F3-8D2E50DC4B33}"/>
              </a:ext>
            </a:extLst>
          </p:cNvPr>
          <p:cNvSpPr/>
          <p:nvPr/>
        </p:nvSpPr>
        <p:spPr>
          <a:xfrm>
            <a:off x="1650913" y="1383901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52B575-BD1E-4256-A4EF-AFB67EC064A5}"/>
              </a:ext>
            </a:extLst>
          </p:cNvPr>
          <p:cNvSpPr/>
          <p:nvPr/>
        </p:nvSpPr>
        <p:spPr>
          <a:xfrm>
            <a:off x="2834873" y="1402045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898CB4-1566-4810-A3EE-FEA8C1441DB8}"/>
              </a:ext>
            </a:extLst>
          </p:cNvPr>
          <p:cNvSpPr/>
          <p:nvPr/>
        </p:nvSpPr>
        <p:spPr>
          <a:xfrm>
            <a:off x="3963354" y="1392686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0CEAFF-74E4-4926-A42B-5770DD71E4CF}"/>
              </a:ext>
            </a:extLst>
          </p:cNvPr>
          <p:cNvSpPr/>
          <p:nvPr/>
        </p:nvSpPr>
        <p:spPr>
          <a:xfrm>
            <a:off x="4934077" y="1401000"/>
            <a:ext cx="437737" cy="192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D83869-3A2A-4811-8E3E-9EDF2E1C1548}"/>
              </a:ext>
            </a:extLst>
          </p:cNvPr>
          <p:cNvSpPr/>
          <p:nvPr/>
        </p:nvSpPr>
        <p:spPr>
          <a:xfrm>
            <a:off x="6090268" y="1401001"/>
            <a:ext cx="419553" cy="1937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D5D549-7AA9-4FB0-8483-D74C2EE4EF86}"/>
              </a:ext>
            </a:extLst>
          </p:cNvPr>
          <p:cNvSpPr/>
          <p:nvPr/>
        </p:nvSpPr>
        <p:spPr>
          <a:xfrm>
            <a:off x="7206729" y="1388887"/>
            <a:ext cx="43773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0F0816-7C43-4710-91E2-51691870177A}"/>
              </a:ext>
            </a:extLst>
          </p:cNvPr>
          <p:cNvSpPr/>
          <p:nvPr/>
        </p:nvSpPr>
        <p:spPr>
          <a:xfrm>
            <a:off x="673538" y="2721384"/>
            <a:ext cx="7390303" cy="33642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099D6477-F9F8-4FB5-AE02-DA3132094D9E}"/>
              </a:ext>
            </a:extLst>
          </p:cNvPr>
          <p:cNvSpPr/>
          <p:nvPr/>
        </p:nvSpPr>
        <p:spPr>
          <a:xfrm>
            <a:off x="95779" y="1926241"/>
            <a:ext cx="536194" cy="1320383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B3BE10-8C32-4C25-871D-DAA92C5B7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45" y="2798875"/>
            <a:ext cx="2158493" cy="126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418A3C-7D09-4C8B-9765-A82ADBC83E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00" t="638" r="300" b="5024"/>
          <a:stretch/>
        </p:blipFill>
        <p:spPr>
          <a:xfrm>
            <a:off x="748009" y="4173707"/>
            <a:ext cx="2087682" cy="181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922FF0-A1C9-4908-B6E3-D901C4645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305" y="2813672"/>
            <a:ext cx="2225434" cy="155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5312BE-BBD0-493A-A50E-8C765E000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6177" y="4507426"/>
            <a:ext cx="2965786" cy="132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1D8C5E-A355-4CA5-BC7A-9A3D36DD0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8406" y="2819803"/>
            <a:ext cx="2133480" cy="1479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5419D66-A314-4201-96BA-13FE6C62F8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2448" y="4561575"/>
            <a:ext cx="1806111" cy="1242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7589EC8-7075-4B93-BB85-A7E3670EFBBE}"/>
              </a:ext>
            </a:extLst>
          </p:cNvPr>
          <p:cNvSpPr/>
          <p:nvPr/>
        </p:nvSpPr>
        <p:spPr>
          <a:xfrm>
            <a:off x="2636878" y="2813672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2765AB-D551-4A83-A821-C275D471A2A0}"/>
              </a:ext>
            </a:extLst>
          </p:cNvPr>
          <p:cNvSpPr/>
          <p:nvPr/>
        </p:nvSpPr>
        <p:spPr>
          <a:xfrm>
            <a:off x="2549270" y="4190055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6956A-9B7D-4DB2-B41C-7FE109A0EFA6}"/>
              </a:ext>
            </a:extLst>
          </p:cNvPr>
          <p:cNvSpPr/>
          <p:nvPr/>
        </p:nvSpPr>
        <p:spPr>
          <a:xfrm>
            <a:off x="5229713" y="2819803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F69BAA-CB51-4045-948A-00A34D47EE64}"/>
              </a:ext>
            </a:extLst>
          </p:cNvPr>
          <p:cNvSpPr/>
          <p:nvPr/>
        </p:nvSpPr>
        <p:spPr>
          <a:xfrm>
            <a:off x="5494739" y="4535579"/>
            <a:ext cx="437737" cy="192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A9AFD1-0290-44AD-9428-4B11D53E40EA}"/>
              </a:ext>
            </a:extLst>
          </p:cNvPr>
          <p:cNvSpPr/>
          <p:nvPr/>
        </p:nvSpPr>
        <p:spPr>
          <a:xfrm>
            <a:off x="7552402" y="2829995"/>
            <a:ext cx="419553" cy="1937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9D0970-7924-4400-A43A-ACC9BCE5F5C6}"/>
              </a:ext>
            </a:extLst>
          </p:cNvPr>
          <p:cNvSpPr/>
          <p:nvPr/>
        </p:nvSpPr>
        <p:spPr>
          <a:xfrm>
            <a:off x="7470822" y="4561575"/>
            <a:ext cx="43773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04427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7C663A-8EB5-48CA-AA0E-68406402D88E}"/>
              </a:ext>
            </a:extLst>
          </p:cNvPr>
          <p:cNvGrpSpPr/>
          <p:nvPr/>
        </p:nvGrpSpPr>
        <p:grpSpPr>
          <a:xfrm>
            <a:off x="347150" y="364179"/>
            <a:ext cx="11499795" cy="5828802"/>
            <a:chOff x="479503" y="364179"/>
            <a:chExt cx="11232994" cy="58288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F0F68C-864F-45AD-903D-3E8C4E578025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2D5C6E-86E3-43B9-B45F-AB30A736AA07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5" name="Plaque 4">
              <a:extLst>
                <a:ext uri="{FF2B5EF4-FFF2-40B4-BE49-F238E27FC236}">
                  <a16:creationId xmlns:a16="http://schemas.microsoft.com/office/drawing/2014/main" id="{B27DF8A4-6689-4B10-B84B-DFA79F1BDE73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1A53F-1C80-4975-82ED-D42AFC606F3A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Report-&gt;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Service report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49A410-48A4-46AB-8845-817CD406B269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82BDF6-9A95-4F8A-B096-6B8C86B8E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DA45B4-C480-407F-B6B2-91063EBF02FF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E8F056-BC27-4462-8B93-88A085EB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17" y="1391316"/>
            <a:ext cx="7479978" cy="44342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5856BC-1E00-4916-A5E1-5A3566E19EFB}"/>
              </a:ext>
            </a:extLst>
          </p:cNvPr>
          <p:cNvSpPr/>
          <p:nvPr/>
        </p:nvSpPr>
        <p:spPr>
          <a:xfrm>
            <a:off x="540304" y="3529208"/>
            <a:ext cx="662195" cy="701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83B85BE-3AFA-481E-AF97-9A81D26386B9}"/>
              </a:ext>
            </a:extLst>
          </p:cNvPr>
          <p:cNvSpPr/>
          <p:nvPr/>
        </p:nvSpPr>
        <p:spPr>
          <a:xfrm>
            <a:off x="212702" y="3147617"/>
            <a:ext cx="269259" cy="270786"/>
          </a:xfrm>
          <a:prstGeom prst="wedgeRoundRectCallout">
            <a:avLst>
              <a:gd name="adj1" fmla="val 74944"/>
              <a:gd name="adj2" fmla="val 12075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1A2752-F871-45D5-A2A4-46C5C745A7E3}"/>
              </a:ext>
            </a:extLst>
          </p:cNvPr>
          <p:cNvSpPr/>
          <p:nvPr/>
        </p:nvSpPr>
        <p:spPr>
          <a:xfrm>
            <a:off x="1853853" y="2821945"/>
            <a:ext cx="539094" cy="49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2509E1F7-A0BB-4F47-B764-615ACA89B6BD}"/>
              </a:ext>
            </a:extLst>
          </p:cNvPr>
          <p:cNvSpPr/>
          <p:nvPr/>
        </p:nvSpPr>
        <p:spPr>
          <a:xfrm>
            <a:off x="2367894" y="2413833"/>
            <a:ext cx="269259" cy="270786"/>
          </a:xfrm>
          <a:prstGeom prst="wedgeRoundRectCallout">
            <a:avLst>
              <a:gd name="adj1" fmla="val -77795"/>
              <a:gd name="adj2" fmla="val 12075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BD9278-E2FC-4069-BEFD-444C44CBA47E}"/>
              </a:ext>
            </a:extLst>
          </p:cNvPr>
          <p:cNvSpPr/>
          <p:nvPr/>
        </p:nvSpPr>
        <p:spPr>
          <a:xfrm>
            <a:off x="1318974" y="3456723"/>
            <a:ext cx="6692767" cy="2245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FDB5077-CC0E-4A61-A5B4-D9169CB41E67}"/>
              </a:ext>
            </a:extLst>
          </p:cNvPr>
          <p:cNvSpPr/>
          <p:nvPr/>
        </p:nvSpPr>
        <p:spPr>
          <a:xfrm>
            <a:off x="1976615" y="3283010"/>
            <a:ext cx="203130" cy="2233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515BF41-9839-432F-8FDC-440A0C3A87BC}"/>
              </a:ext>
            </a:extLst>
          </p:cNvPr>
          <p:cNvSpPr/>
          <p:nvPr/>
        </p:nvSpPr>
        <p:spPr>
          <a:xfrm>
            <a:off x="7289857" y="3147617"/>
            <a:ext cx="327966" cy="270786"/>
          </a:xfrm>
          <a:prstGeom prst="wedgeRoundRectCallout">
            <a:avLst>
              <a:gd name="adj1" fmla="val -77795"/>
              <a:gd name="adj2" fmla="val 12075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">
            <a:hlinkClick r:id="rId3"/>
            <a:extLst>
              <a:ext uri="{FF2B5EF4-FFF2-40B4-BE49-F238E27FC236}">
                <a16:creationId xmlns:a16="http://schemas.microsoft.com/office/drawing/2014/main" id="{3129978C-C123-43A8-9692-B80B55DF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948" y="1236880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5453D9E-B286-4C03-8AE7-1D0FD750432E}"/>
              </a:ext>
            </a:extLst>
          </p:cNvPr>
          <p:cNvGrpSpPr/>
          <p:nvPr/>
        </p:nvGrpSpPr>
        <p:grpSpPr>
          <a:xfrm>
            <a:off x="8366642" y="1375828"/>
            <a:ext cx="3689969" cy="4648429"/>
            <a:chOff x="8366642" y="1375828"/>
            <a:chExt cx="3689969" cy="46484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19A180-EFA0-4059-8158-BAD03F996F80}"/>
                </a:ext>
              </a:extLst>
            </p:cNvPr>
            <p:cNvSpPr txBox="1"/>
            <p:nvPr/>
          </p:nvSpPr>
          <p:spPr>
            <a:xfrm>
              <a:off x="8366642" y="1375828"/>
              <a:ext cx="3689969" cy="20697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</a:t>
              </a:r>
            </a:p>
            <a:p>
              <a:endParaRPr lang="th-TH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รายงาน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Service report</a:t>
              </a:r>
              <a:endPara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 </a:t>
              </a:r>
              <a:r>
                <a:rPr lang="th-TH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เลือก </a:t>
              </a:r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 </a:t>
              </a:r>
            </a:p>
            <a:p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 </a:t>
              </a:r>
              <a:r>
                <a:rPr lang="th-TH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เลือก </a:t>
              </a:r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 report</a:t>
              </a:r>
              <a:endParaRPr lang="th-TH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 </a:t>
              </a:r>
              <a:r>
                <a:rPr lang="th-TH" sz="1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เลือกตามหัวข้อที่ต้องการแสดงผล</a:t>
              </a:r>
            </a:p>
            <a:p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98DAC1-5D04-4559-B64A-AA1CD266FDD4}"/>
                </a:ext>
              </a:extLst>
            </p:cNvPr>
            <p:cNvSpPr txBox="1"/>
            <p:nvPr/>
          </p:nvSpPr>
          <p:spPr>
            <a:xfrm>
              <a:off x="8439569" y="3346601"/>
              <a:ext cx="2127227" cy="2677656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1.)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ใบเปิดงาน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2.)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ใบปิดงาน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3.)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ตามกลุ่มลูกค้า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4.)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ตามรายการแจ้งซ่อม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5.)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ตามรายการ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ตามรุ่นเครื่อง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6.)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ตามรายการใช้อะไหล่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ตามชื่อช่าง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ตามมูลค่าการใช้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ตารางคุมสัญญาบริการ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ตามใบยืม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11.)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ตามใบคืน</a:t>
              </a:r>
            </a:p>
            <a:p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E92D33-C945-4237-AC0E-B7DB2F1DF716}"/>
                </a:ext>
              </a:extLst>
            </p:cNvPr>
            <p:cNvSpPr txBox="1"/>
            <p:nvPr/>
          </p:nvSpPr>
          <p:spPr>
            <a:xfrm>
              <a:off x="10227322" y="3393434"/>
              <a:ext cx="1700271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ตามใบเบิก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13.) ST/OT/PD/HD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ตามชื่อช่าง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สรุปค่าใช้จ่าย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งานบริการทั้งหมด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รายงานสรุป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16.)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รายงานการ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รับอะไหล่เข้าสต๊อค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รายงานการ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รับสินค้าเข้าสต๊อค</a:t>
              </a: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18.)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รายงานการ</a:t>
              </a:r>
              <a:endPara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</a:t>
              </a:r>
              <a:r>
                <a: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รับคืนสินค้า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650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462B94-318E-4936-8D8F-394A7E8D98FA}"/>
              </a:ext>
            </a:extLst>
          </p:cNvPr>
          <p:cNvGrpSpPr/>
          <p:nvPr/>
        </p:nvGrpSpPr>
        <p:grpSpPr>
          <a:xfrm>
            <a:off x="347150" y="364179"/>
            <a:ext cx="11499795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DF5334-A79B-4715-9C5A-A0A00CDF7AB3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042A53-D09B-4069-98F2-2B2294396711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113CB420-53E9-4EA0-98AF-9F5B397EA958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FA93E9-94AF-4F78-A85D-4B15E44A9556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Report-&gt;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Service report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2302450-F9D3-45BC-9CE5-8C3C61804330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6979DB-1AE9-40A6-B84E-B477346186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8A8011-2C71-44D5-B13B-6B5A31B8120A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CC1B5CBA-E8E7-47C0-882C-30D93321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633" y="1222812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5233D-68A5-468F-A81D-6214AE18C725}"/>
              </a:ext>
            </a:extLst>
          </p:cNvPr>
          <p:cNvSpPr txBox="1"/>
          <p:nvPr/>
        </p:nvSpPr>
        <p:spPr>
          <a:xfrm>
            <a:off x="8416794" y="1826667"/>
            <a:ext cx="3460867" cy="302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report</a:t>
            </a:r>
            <a:endParaRPr lang="en-US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report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เลือกตามหัวข้อที่ต้องการรายงาน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ซึ่งแต่ละรายงานมีตัวเลือกการแสดงผลที่แตกต่างกันตามที่ต้องการ เมื่อเลือกเสร็จกด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เพื่อแสดงผล</a:t>
            </a: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5ED454-EC9A-4305-80AB-648B441D4D9D}"/>
              </a:ext>
            </a:extLst>
          </p:cNvPr>
          <p:cNvGrpSpPr/>
          <p:nvPr/>
        </p:nvGrpSpPr>
        <p:grpSpPr>
          <a:xfrm>
            <a:off x="1070726" y="1193156"/>
            <a:ext cx="6359879" cy="4796858"/>
            <a:chOff x="1070726" y="1193156"/>
            <a:chExt cx="6359879" cy="479685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DD5F52-4B7E-4A72-A614-DBCD46BD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0726" y="1193156"/>
              <a:ext cx="6359879" cy="479685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6B8D11-3BAB-4D3A-9BB3-352240724692}"/>
                </a:ext>
              </a:extLst>
            </p:cNvPr>
            <p:cNvSpPr/>
            <p:nvPr/>
          </p:nvSpPr>
          <p:spPr>
            <a:xfrm>
              <a:off x="2093496" y="1538915"/>
              <a:ext cx="996285" cy="9328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17C68264-F1F9-4D5B-B669-88DF9E54F526}"/>
                </a:ext>
              </a:extLst>
            </p:cNvPr>
            <p:cNvSpPr/>
            <p:nvPr/>
          </p:nvSpPr>
          <p:spPr>
            <a:xfrm>
              <a:off x="3196158" y="1272976"/>
              <a:ext cx="598473" cy="381855"/>
            </a:xfrm>
            <a:prstGeom prst="wedgeRoundRectCallout">
              <a:avLst>
                <a:gd name="adj1" fmla="val -77647"/>
                <a:gd name="adj2" fmla="val 102412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7742C2-7378-4830-B2D9-C97782EDB885}"/>
                </a:ext>
              </a:extLst>
            </p:cNvPr>
            <p:cNvSpPr/>
            <p:nvPr/>
          </p:nvSpPr>
          <p:spPr>
            <a:xfrm>
              <a:off x="1195430" y="2817539"/>
              <a:ext cx="5824348" cy="31287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D0032319-FF45-45DE-A1F6-56BB732E1797}"/>
                </a:ext>
              </a:extLst>
            </p:cNvPr>
            <p:cNvSpPr/>
            <p:nvPr/>
          </p:nvSpPr>
          <p:spPr>
            <a:xfrm>
              <a:off x="6816023" y="2210946"/>
              <a:ext cx="598473" cy="381855"/>
            </a:xfrm>
            <a:prstGeom prst="wedgeRoundRectCallout">
              <a:avLst>
                <a:gd name="adj1" fmla="val -82348"/>
                <a:gd name="adj2" fmla="val 15030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766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D34374-408F-4C21-B693-F662AED2E8D8}"/>
              </a:ext>
            </a:extLst>
          </p:cNvPr>
          <p:cNvGrpSpPr/>
          <p:nvPr/>
        </p:nvGrpSpPr>
        <p:grpSpPr>
          <a:xfrm>
            <a:off x="347150" y="364179"/>
            <a:ext cx="11499795" cy="6129642"/>
            <a:chOff x="479503" y="364179"/>
            <a:chExt cx="11232994" cy="61296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13F1AF-86CA-475B-B011-4ABBB7C2EA51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11984C-711A-4512-855D-3F34C9CFC482}"/>
                </a:ext>
              </a:extLst>
            </p:cNvPr>
            <p:cNvSpPr/>
            <p:nvPr/>
          </p:nvSpPr>
          <p:spPr>
            <a:xfrm>
              <a:off x="479503" y="994839"/>
              <a:ext cx="11232994" cy="54989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9EBC50A4-7E8B-4914-B5C5-0715746D31EC}"/>
                </a:ext>
              </a:extLst>
            </p:cNvPr>
            <p:cNvSpPr/>
            <p:nvPr/>
          </p:nvSpPr>
          <p:spPr>
            <a:xfrm>
              <a:off x="8105406" y="1295495"/>
              <a:ext cx="49570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3A961D-19EF-4902-8CC8-7E407FC9B357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Report-&gt;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Service report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15BC5B-54FD-4700-A839-2DD339639EF6}"/>
                </a:ext>
              </a:extLst>
            </p:cNvPr>
            <p:cNvGrpSpPr/>
            <p:nvPr/>
          </p:nvGrpSpPr>
          <p:grpSpPr>
            <a:xfrm>
              <a:off x="8259077" y="1203722"/>
              <a:ext cx="3411855" cy="4984217"/>
              <a:chOff x="7960995" y="1395272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9EC5A6-D16B-40C4-97F5-22FA0E4F55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95272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0E5033-1CF3-4492-B5CB-7007EE179B33}"/>
                  </a:ext>
                </a:extLst>
              </p:cNvPr>
              <p:cNvSpPr/>
              <p:nvPr/>
            </p:nvSpPr>
            <p:spPr>
              <a:xfrm>
                <a:off x="8003842" y="1443419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08B7C858-F934-4CCA-8D2A-85880A22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633" y="1293150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F2670-26D7-452B-A513-BF662709F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53" y="1077829"/>
            <a:ext cx="7491083" cy="189322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8E5405-0E22-40FA-ADCA-675E202161DA}"/>
              </a:ext>
            </a:extLst>
          </p:cNvPr>
          <p:cNvSpPr txBox="1"/>
          <p:nvPr/>
        </p:nvSpPr>
        <p:spPr>
          <a:xfrm>
            <a:off x="8548673" y="1826667"/>
            <a:ext cx="3238153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report</a:t>
            </a:r>
            <a:endParaRPr lang="th-TH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หัวข้อและตัวเลือกการแสดงผลของแต่ละหัวข้อในรายงาน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report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เมื่อเลือกเสร็จ กด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เพื่อแสดงผล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2CDA4C-0E83-4800-94ED-BFB1D3440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5" y="3172132"/>
            <a:ext cx="2265178" cy="157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8D32F7-EAF0-447A-962F-0D58522F2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11" y="4821006"/>
            <a:ext cx="2342535" cy="157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5E67EA-48EB-45CF-85FA-0E44F6DC8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7997" y="3203540"/>
            <a:ext cx="2439370" cy="1395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ACCDF5-FB96-422F-9A02-736EC6BFF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837" y="4816345"/>
            <a:ext cx="2392920" cy="1483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D6AED7-C52B-4039-9C86-37707A2B2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572" y="3214903"/>
            <a:ext cx="2296403" cy="137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1740BF-1423-4176-AFF6-0E91A18F7F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3439" y="4803747"/>
            <a:ext cx="2215121" cy="157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EE6C1AB-877C-4CE8-8181-4225E0D05E52}"/>
              </a:ext>
            </a:extLst>
          </p:cNvPr>
          <p:cNvSpPr/>
          <p:nvPr/>
        </p:nvSpPr>
        <p:spPr>
          <a:xfrm>
            <a:off x="1516507" y="1739405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DD5379-7446-4B36-9F09-30C85F7E9A90}"/>
              </a:ext>
            </a:extLst>
          </p:cNvPr>
          <p:cNvSpPr/>
          <p:nvPr/>
        </p:nvSpPr>
        <p:spPr>
          <a:xfrm>
            <a:off x="2634299" y="3181003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2722FD-6EF4-4CB6-AE7A-5DD9A8EC065D}"/>
              </a:ext>
            </a:extLst>
          </p:cNvPr>
          <p:cNvSpPr/>
          <p:nvPr/>
        </p:nvSpPr>
        <p:spPr>
          <a:xfrm>
            <a:off x="2721059" y="1724370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0878D-29ED-4032-9F7C-9E37B4DC4D05}"/>
              </a:ext>
            </a:extLst>
          </p:cNvPr>
          <p:cNvSpPr/>
          <p:nvPr/>
        </p:nvSpPr>
        <p:spPr>
          <a:xfrm>
            <a:off x="3925611" y="1739405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D16FA2-94C1-4618-BCE8-D37A27CDC300}"/>
              </a:ext>
            </a:extLst>
          </p:cNvPr>
          <p:cNvSpPr/>
          <p:nvPr/>
        </p:nvSpPr>
        <p:spPr>
          <a:xfrm>
            <a:off x="5127426" y="1732916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AD4FFB-8835-4731-8204-F0C87D380E03}"/>
              </a:ext>
            </a:extLst>
          </p:cNvPr>
          <p:cNvSpPr/>
          <p:nvPr/>
        </p:nvSpPr>
        <p:spPr>
          <a:xfrm>
            <a:off x="6329241" y="1736119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97354F-4B00-403B-98AE-9A264EDC5ECD}"/>
              </a:ext>
            </a:extLst>
          </p:cNvPr>
          <p:cNvSpPr/>
          <p:nvPr/>
        </p:nvSpPr>
        <p:spPr>
          <a:xfrm>
            <a:off x="7550960" y="1739405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6A9606-1417-4C85-86C3-2B200030884A}"/>
              </a:ext>
            </a:extLst>
          </p:cNvPr>
          <p:cNvSpPr/>
          <p:nvPr/>
        </p:nvSpPr>
        <p:spPr>
          <a:xfrm>
            <a:off x="2706796" y="4841838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FDE284-AEC3-43A8-8D71-A605FEC3BC0B}"/>
              </a:ext>
            </a:extLst>
          </p:cNvPr>
          <p:cNvSpPr/>
          <p:nvPr/>
        </p:nvSpPr>
        <p:spPr>
          <a:xfrm>
            <a:off x="5264790" y="3215577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773F5-F051-4936-A7EA-DDCC708EC417}"/>
              </a:ext>
            </a:extLst>
          </p:cNvPr>
          <p:cNvSpPr/>
          <p:nvPr/>
        </p:nvSpPr>
        <p:spPr>
          <a:xfrm>
            <a:off x="5280026" y="4842560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08C29D-952E-4340-B739-CEF55959E473}"/>
              </a:ext>
            </a:extLst>
          </p:cNvPr>
          <p:cNvSpPr/>
          <p:nvPr/>
        </p:nvSpPr>
        <p:spPr>
          <a:xfrm>
            <a:off x="7705582" y="3236272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B71594-4CCB-4BF4-BD21-412931BFE875}"/>
              </a:ext>
            </a:extLst>
          </p:cNvPr>
          <p:cNvSpPr/>
          <p:nvPr/>
        </p:nvSpPr>
        <p:spPr>
          <a:xfrm>
            <a:off x="7637014" y="4804693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40" name="Arrow: Curved Right 39">
            <a:extLst>
              <a:ext uri="{FF2B5EF4-FFF2-40B4-BE49-F238E27FC236}">
                <a16:creationId xmlns:a16="http://schemas.microsoft.com/office/drawing/2014/main" id="{278F5B9F-A67D-41AF-83C6-3F9F9A631EB7}"/>
              </a:ext>
            </a:extLst>
          </p:cNvPr>
          <p:cNvSpPr/>
          <p:nvPr/>
        </p:nvSpPr>
        <p:spPr>
          <a:xfrm>
            <a:off x="14938" y="2123065"/>
            <a:ext cx="536194" cy="1320383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C23658-F3DA-49EA-962F-EE5C290B724D}"/>
              </a:ext>
            </a:extLst>
          </p:cNvPr>
          <p:cNvSpPr/>
          <p:nvPr/>
        </p:nvSpPr>
        <p:spPr>
          <a:xfrm>
            <a:off x="491446" y="3121613"/>
            <a:ext cx="7601302" cy="329974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6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D34374-408F-4C21-B693-F662AED2E8D8}"/>
              </a:ext>
            </a:extLst>
          </p:cNvPr>
          <p:cNvGrpSpPr/>
          <p:nvPr/>
        </p:nvGrpSpPr>
        <p:grpSpPr>
          <a:xfrm>
            <a:off x="347150" y="364179"/>
            <a:ext cx="11499795" cy="5828802"/>
            <a:chOff x="479503" y="364179"/>
            <a:chExt cx="11232994" cy="58288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13F1AF-86CA-475B-B011-4ABBB7C2EA51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11984C-711A-4512-855D-3F34C9CFC482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9EBC50A4-7E8B-4914-B5C5-0715746D31EC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3A961D-19EF-4902-8CC8-7E407FC9B357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Report-&gt;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Service report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15BC5B-54FD-4700-A839-2DD339639EF6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9EC5A6-D16B-40C4-97F5-22FA0E4F55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0E5033-1CF3-4492-B5CB-7007EE179B33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08B7C858-F934-4CCA-8D2A-85880A22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633" y="1222812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73CA8-53EC-4FE3-966D-448B1878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31" y="1088306"/>
            <a:ext cx="7490563" cy="131976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F68DEB-6D0F-4162-8830-019DA4416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60" y="2743248"/>
            <a:ext cx="2131001" cy="147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D26A2F-6247-4AF8-8C2D-2C1D5877E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84" y="4370994"/>
            <a:ext cx="2199819" cy="1520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E769A2-9649-43BD-8244-02176A6B0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4773" y="2760911"/>
            <a:ext cx="2337366" cy="153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4907F5-80CE-423B-8E56-6A072D0E0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4773" y="4355670"/>
            <a:ext cx="2374422" cy="1566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653CA7-3960-457E-8B7F-07CB604C6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3651" y="2743247"/>
            <a:ext cx="2436112" cy="1538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A1C23D-2104-4550-8901-04D384871B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6382" y="4342053"/>
            <a:ext cx="2324430" cy="1604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129F94E-8EC5-4190-9F83-0B7C2D6F1FDC}"/>
              </a:ext>
            </a:extLst>
          </p:cNvPr>
          <p:cNvSpPr/>
          <p:nvPr/>
        </p:nvSpPr>
        <p:spPr>
          <a:xfrm>
            <a:off x="1520419" y="1183835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A89C09-6EC9-4F1F-93C1-C798C0B37FB7}"/>
              </a:ext>
            </a:extLst>
          </p:cNvPr>
          <p:cNvSpPr/>
          <p:nvPr/>
        </p:nvSpPr>
        <p:spPr>
          <a:xfrm>
            <a:off x="2704379" y="1201979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3A33B8-3A38-4531-9730-E9F476A33793}"/>
              </a:ext>
            </a:extLst>
          </p:cNvPr>
          <p:cNvSpPr/>
          <p:nvPr/>
        </p:nvSpPr>
        <p:spPr>
          <a:xfrm>
            <a:off x="3947854" y="1183835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655E43-FA5E-4B71-A82D-D1D2CBCD0DCD}"/>
              </a:ext>
            </a:extLst>
          </p:cNvPr>
          <p:cNvSpPr/>
          <p:nvPr/>
        </p:nvSpPr>
        <p:spPr>
          <a:xfrm>
            <a:off x="4990291" y="1200934"/>
            <a:ext cx="437737" cy="192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505E78-0B8F-40E5-BF82-28808BA43CDB}"/>
              </a:ext>
            </a:extLst>
          </p:cNvPr>
          <p:cNvSpPr/>
          <p:nvPr/>
        </p:nvSpPr>
        <p:spPr>
          <a:xfrm>
            <a:off x="6227871" y="1200935"/>
            <a:ext cx="419553" cy="1937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1401AE-828A-4E3B-94EF-EA4170AC62A6}"/>
              </a:ext>
            </a:extLst>
          </p:cNvPr>
          <p:cNvSpPr/>
          <p:nvPr/>
        </p:nvSpPr>
        <p:spPr>
          <a:xfrm>
            <a:off x="7435863" y="1222812"/>
            <a:ext cx="43773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CF15135D-1A78-4CA5-8EB0-293E4F135F72}"/>
              </a:ext>
            </a:extLst>
          </p:cNvPr>
          <p:cNvSpPr/>
          <p:nvPr/>
        </p:nvSpPr>
        <p:spPr>
          <a:xfrm>
            <a:off x="95779" y="1804494"/>
            <a:ext cx="536194" cy="1320383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B1C405-A9E5-4970-B854-911595B57A67}"/>
              </a:ext>
            </a:extLst>
          </p:cNvPr>
          <p:cNvSpPr/>
          <p:nvPr/>
        </p:nvSpPr>
        <p:spPr>
          <a:xfrm>
            <a:off x="2483475" y="2760911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2276F-A349-4630-9CDC-7335381A0E69}"/>
              </a:ext>
            </a:extLst>
          </p:cNvPr>
          <p:cNvSpPr/>
          <p:nvPr/>
        </p:nvSpPr>
        <p:spPr>
          <a:xfrm>
            <a:off x="2530258" y="4370994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411852-85AB-4BB0-BD7B-ED480A12B44C}"/>
              </a:ext>
            </a:extLst>
          </p:cNvPr>
          <p:cNvSpPr/>
          <p:nvPr/>
        </p:nvSpPr>
        <p:spPr>
          <a:xfrm>
            <a:off x="5064548" y="2784398"/>
            <a:ext cx="26098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BD2852-69DD-4981-8976-8EEE18F1C09F}"/>
              </a:ext>
            </a:extLst>
          </p:cNvPr>
          <p:cNvSpPr/>
          <p:nvPr/>
        </p:nvSpPr>
        <p:spPr>
          <a:xfrm>
            <a:off x="4931458" y="4337344"/>
            <a:ext cx="437737" cy="192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6EFB49-C716-4E53-9953-82BD399CC525}"/>
              </a:ext>
            </a:extLst>
          </p:cNvPr>
          <p:cNvSpPr/>
          <p:nvPr/>
        </p:nvSpPr>
        <p:spPr>
          <a:xfrm>
            <a:off x="7540668" y="2746296"/>
            <a:ext cx="419553" cy="1937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37C911-2443-4300-B78C-EDD9C4623076}"/>
              </a:ext>
            </a:extLst>
          </p:cNvPr>
          <p:cNvSpPr/>
          <p:nvPr/>
        </p:nvSpPr>
        <p:spPr>
          <a:xfrm>
            <a:off x="7470822" y="4342053"/>
            <a:ext cx="43773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9AFEC6-EB03-4FAD-9F2C-A35135F55153}"/>
              </a:ext>
            </a:extLst>
          </p:cNvPr>
          <p:cNvSpPr/>
          <p:nvPr/>
        </p:nvSpPr>
        <p:spPr>
          <a:xfrm>
            <a:off x="433156" y="2561674"/>
            <a:ext cx="7601302" cy="35271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4BAA24-C59D-4F3C-BFE5-6C2AFA57460F}"/>
              </a:ext>
            </a:extLst>
          </p:cNvPr>
          <p:cNvSpPr txBox="1"/>
          <p:nvPr/>
        </p:nvSpPr>
        <p:spPr>
          <a:xfrm>
            <a:off x="8548673" y="1826667"/>
            <a:ext cx="3238153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report</a:t>
            </a:r>
            <a:endParaRPr lang="th-TH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หัวข้อและตัวเลือกการแสดงผลของแต่ละหัวข้อในรายงาน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report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เมื่อเลือกเสร็จ กด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เพื่อแสดงผล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28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D34374-408F-4C21-B693-F662AED2E8D8}"/>
              </a:ext>
            </a:extLst>
          </p:cNvPr>
          <p:cNvGrpSpPr/>
          <p:nvPr/>
        </p:nvGrpSpPr>
        <p:grpSpPr>
          <a:xfrm>
            <a:off x="347150" y="364179"/>
            <a:ext cx="11499795" cy="5933916"/>
            <a:chOff x="479503" y="364179"/>
            <a:chExt cx="11232994" cy="59339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13F1AF-86CA-475B-B011-4ABBB7C2EA51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11984C-711A-4512-855D-3F34C9CFC482}"/>
                </a:ext>
              </a:extLst>
            </p:cNvPr>
            <p:cNvSpPr/>
            <p:nvPr/>
          </p:nvSpPr>
          <p:spPr>
            <a:xfrm>
              <a:off x="479503" y="994838"/>
              <a:ext cx="11232994" cy="53032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9EBC50A4-7E8B-4914-B5C5-0715746D31EC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3A961D-19EF-4902-8CC8-7E407FC9B357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Report-&gt;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Service report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15BC5B-54FD-4700-A839-2DD339639EF6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9EC5A6-D16B-40C4-97F5-22FA0E4F55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0E5033-1CF3-4492-B5CB-7007EE179B33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08B7C858-F934-4CCA-8D2A-85880A22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633" y="1222812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F427A9-498B-4949-8D3C-10686D4B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" t="2322" r="-157" b="9067"/>
          <a:stretch/>
        </p:blipFill>
        <p:spPr>
          <a:xfrm>
            <a:off x="563163" y="1174139"/>
            <a:ext cx="7407511" cy="13769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22E9B4-060B-4BC3-970E-8B95AD193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46" y="2831107"/>
            <a:ext cx="2257623" cy="139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92D184-7490-478A-B228-25A898F8B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46" y="4380660"/>
            <a:ext cx="2333393" cy="151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8E851-61C6-491B-967A-A1554CFAF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887" y="2918606"/>
            <a:ext cx="2716441" cy="1303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D3138C-0CB1-4575-BFA2-A9D0DEFA5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657" y="4441629"/>
            <a:ext cx="2646576" cy="1444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E04100-9076-4869-B3E5-5146E5F1E7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7403" y="2943469"/>
            <a:ext cx="2123271" cy="1303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65F50E-41A1-4D76-9CA2-38B3683B5A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0361" y="4519162"/>
            <a:ext cx="2160313" cy="137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753A09-0D47-4356-BBAA-D43225C7134E}"/>
              </a:ext>
            </a:extLst>
          </p:cNvPr>
          <p:cNvSpPr txBox="1"/>
          <p:nvPr/>
        </p:nvSpPr>
        <p:spPr>
          <a:xfrm>
            <a:off x="8548673" y="1826667"/>
            <a:ext cx="3238153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report</a:t>
            </a:r>
            <a:endParaRPr lang="th-TH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หัวข้อและตัวเลือกการแสดงผลของแต่ละหัวข้อในรายงาน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report </a:t>
            </a:r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เมื่อเลือกเสร็จ กด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Submit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เพื่อแสดงผล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756A1C-DF08-4B53-9D28-B10631F8655C}"/>
              </a:ext>
            </a:extLst>
          </p:cNvPr>
          <p:cNvSpPr/>
          <p:nvPr/>
        </p:nvSpPr>
        <p:spPr>
          <a:xfrm>
            <a:off x="1237082" y="1259779"/>
            <a:ext cx="463379" cy="21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053B3A-C980-4268-A18D-8E52F3A6330C}"/>
              </a:ext>
            </a:extLst>
          </p:cNvPr>
          <p:cNvSpPr/>
          <p:nvPr/>
        </p:nvSpPr>
        <p:spPr>
          <a:xfrm>
            <a:off x="4890718" y="1252059"/>
            <a:ext cx="437737" cy="192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7B4278-8A86-4EB4-92A0-0C430DF85558}"/>
              </a:ext>
            </a:extLst>
          </p:cNvPr>
          <p:cNvSpPr/>
          <p:nvPr/>
        </p:nvSpPr>
        <p:spPr>
          <a:xfrm>
            <a:off x="6130217" y="1251537"/>
            <a:ext cx="419553" cy="1937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EDD798-D0DD-4AD2-B56D-6F0EFEE68E98}"/>
              </a:ext>
            </a:extLst>
          </p:cNvPr>
          <p:cNvSpPr/>
          <p:nvPr/>
        </p:nvSpPr>
        <p:spPr>
          <a:xfrm>
            <a:off x="7315002" y="1270195"/>
            <a:ext cx="43773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42260E49-9FE1-4489-958B-34DF23EED576}"/>
              </a:ext>
            </a:extLst>
          </p:cNvPr>
          <p:cNvSpPr/>
          <p:nvPr/>
        </p:nvSpPr>
        <p:spPr>
          <a:xfrm>
            <a:off x="79053" y="1917288"/>
            <a:ext cx="536194" cy="1320383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29942D-B28B-4F42-8660-D69009C2DBDF}"/>
              </a:ext>
            </a:extLst>
          </p:cNvPr>
          <p:cNvSpPr/>
          <p:nvPr/>
        </p:nvSpPr>
        <p:spPr>
          <a:xfrm>
            <a:off x="466268" y="2730397"/>
            <a:ext cx="7601302" cy="34625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78D26-8903-416C-A006-69FD78037512}"/>
              </a:ext>
            </a:extLst>
          </p:cNvPr>
          <p:cNvSpPr/>
          <p:nvPr/>
        </p:nvSpPr>
        <p:spPr>
          <a:xfrm>
            <a:off x="2463508" y="1259779"/>
            <a:ext cx="463379" cy="21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803E0A-22B4-4361-A02C-C188EE6075AD}"/>
              </a:ext>
            </a:extLst>
          </p:cNvPr>
          <p:cNvSpPr/>
          <p:nvPr/>
        </p:nvSpPr>
        <p:spPr>
          <a:xfrm>
            <a:off x="3689934" y="1259779"/>
            <a:ext cx="437737" cy="192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D7CAD-F26F-4CEB-AAAC-45E0D6E0C1FA}"/>
              </a:ext>
            </a:extLst>
          </p:cNvPr>
          <p:cNvSpPr/>
          <p:nvPr/>
        </p:nvSpPr>
        <p:spPr>
          <a:xfrm>
            <a:off x="2317082" y="2858515"/>
            <a:ext cx="463379" cy="21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96C247-EE4D-4D1C-B7C5-198CB7A2C9B9}"/>
              </a:ext>
            </a:extLst>
          </p:cNvPr>
          <p:cNvSpPr/>
          <p:nvPr/>
        </p:nvSpPr>
        <p:spPr>
          <a:xfrm>
            <a:off x="5205591" y="4457117"/>
            <a:ext cx="437737" cy="192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C192EE-3AB8-45D4-BEA2-63A12BE2FA64}"/>
              </a:ext>
            </a:extLst>
          </p:cNvPr>
          <p:cNvSpPr/>
          <p:nvPr/>
        </p:nvSpPr>
        <p:spPr>
          <a:xfrm>
            <a:off x="7511758" y="2976150"/>
            <a:ext cx="419553" cy="1937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E16FE5-7EB6-49E3-8E9D-B70978FC2671}"/>
              </a:ext>
            </a:extLst>
          </p:cNvPr>
          <p:cNvSpPr/>
          <p:nvPr/>
        </p:nvSpPr>
        <p:spPr>
          <a:xfrm>
            <a:off x="7541720" y="4549005"/>
            <a:ext cx="437737" cy="1927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3E53E0-9DC1-4BF3-B7E8-B9FF03A4E64B}"/>
              </a:ext>
            </a:extLst>
          </p:cNvPr>
          <p:cNvSpPr/>
          <p:nvPr/>
        </p:nvSpPr>
        <p:spPr>
          <a:xfrm>
            <a:off x="2405229" y="4400491"/>
            <a:ext cx="463379" cy="21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0ACE9F-C3C5-44C1-B9FD-7A1680195CB1}"/>
              </a:ext>
            </a:extLst>
          </p:cNvPr>
          <p:cNvSpPr/>
          <p:nvPr/>
        </p:nvSpPr>
        <p:spPr>
          <a:xfrm>
            <a:off x="5180671" y="2943469"/>
            <a:ext cx="437737" cy="1927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69078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7C663A-8EB5-48CA-AA0E-68406402D88E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F0F68C-864F-45AD-903D-3E8C4E578025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2D5C6E-86E3-43B9-B45F-AB30A736AA07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5" name="Plaque 4">
              <a:extLst>
                <a:ext uri="{FF2B5EF4-FFF2-40B4-BE49-F238E27FC236}">
                  <a16:creationId xmlns:a16="http://schemas.microsoft.com/office/drawing/2014/main" id="{B27DF8A4-6689-4B10-B84B-DFA79F1BDE73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1A53F-1C80-4975-82ED-D42AFC606F3A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Report-&gt;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ตัวอย่างรายงาน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First order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49A410-48A4-46AB-8845-817CD406B269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82BDF6-9A95-4F8A-B096-6B8C86B8E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DA45B4-C480-407F-B6B2-91063EBF02FF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46" name="Picture 2">
            <a:hlinkClick r:id="rId2"/>
            <a:extLst>
              <a:ext uri="{FF2B5EF4-FFF2-40B4-BE49-F238E27FC236}">
                <a16:creationId xmlns:a16="http://schemas.microsoft.com/office/drawing/2014/main" id="{A31A43C2-516A-4607-B604-0AD24464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67" y="1236880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EADFF-4E96-4C5E-A817-B430DAC3C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13" y="1551733"/>
            <a:ext cx="7338412" cy="40797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2498B3-0FAB-421E-9C27-152EBD5CBC15}"/>
              </a:ext>
            </a:extLst>
          </p:cNvPr>
          <p:cNvSpPr txBox="1"/>
          <p:nvPr/>
        </p:nvSpPr>
        <p:spPr>
          <a:xfrm>
            <a:off x="8385994" y="1920895"/>
            <a:ext cx="377275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  <a:endParaRPr lang="en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ตัวอย่างรายงาน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First order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16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7C663A-8EB5-48CA-AA0E-68406402D88E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F0F68C-864F-45AD-903D-3E8C4E578025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2D5C6E-86E3-43B9-B45F-AB30A736AA07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5" name="Plaque 4">
              <a:extLst>
                <a:ext uri="{FF2B5EF4-FFF2-40B4-BE49-F238E27FC236}">
                  <a16:creationId xmlns:a16="http://schemas.microsoft.com/office/drawing/2014/main" id="{B27DF8A4-6689-4B10-B84B-DFA79F1BDE73}"/>
                </a:ext>
              </a:extLst>
            </p:cNvPr>
            <p:cNvSpPr/>
            <p:nvPr/>
          </p:nvSpPr>
          <p:spPr>
            <a:xfrm>
              <a:off x="8105406" y="1236880"/>
              <a:ext cx="60007" cy="4709411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1A53F-1C80-4975-82ED-D42AFC606F3A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Report-&gt;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ตัวอย่างรายงาน</a:t>
              </a:r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Service report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49A410-48A4-46AB-8845-817CD406B269}"/>
                </a:ext>
              </a:extLst>
            </p:cNvPr>
            <p:cNvGrpSpPr/>
            <p:nvPr/>
          </p:nvGrpSpPr>
          <p:grpSpPr>
            <a:xfrm>
              <a:off x="8259077" y="1133390"/>
              <a:ext cx="3411855" cy="4984218"/>
              <a:chOff x="7960995" y="1328738"/>
              <a:chExt cx="3411855" cy="471487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82BDF6-9A95-4F8A-B096-6B8C86B8E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0995" y="1328738"/>
                <a:ext cx="3411855" cy="47148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DA45B4-C480-407F-B6B2-91063EBF02FF}"/>
                  </a:ext>
                </a:extLst>
              </p:cNvPr>
              <p:cNvSpPr/>
              <p:nvPr/>
            </p:nvSpPr>
            <p:spPr>
              <a:xfrm>
                <a:off x="8003842" y="1376881"/>
                <a:ext cx="3309001" cy="46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</p:grpSp>
      </p:grpSp>
      <p:pic>
        <p:nvPicPr>
          <p:cNvPr id="46" name="Picture 2">
            <a:hlinkClick r:id="rId2"/>
            <a:extLst>
              <a:ext uri="{FF2B5EF4-FFF2-40B4-BE49-F238E27FC236}">
                <a16:creationId xmlns:a16="http://schemas.microsoft.com/office/drawing/2014/main" id="{A31A43C2-516A-4607-B604-0AD24464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67" y="1236880"/>
            <a:ext cx="584260" cy="82991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2498B3-0FAB-421E-9C27-152EBD5CBC15}"/>
              </a:ext>
            </a:extLst>
          </p:cNvPr>
          <p:cNvSpPr txBox="1"/>
          <p:nvPr/>
        </p:nvSpPr>
        <p:spPr>
          <a:xfrm>
            <a:off x="8419245" y="1900448"/>
            <a:ext cx="377275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  <a:endParaRPr lang="en-TH" sz="24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ตัวอย่างรายงาน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report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E93C6-0162-4E69-A6C6-C4D63B6B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30" y="1444358"/>
            <a:ext cx="7473050" cy="429445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4410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B9F8F719-9088-4584-ADEE-79256590E716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E0878C-EF22-4D9A-A4F8-BC58ECCC59FA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B247EE-725B-48AE-8AE3-B94ECE844B6E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46" name="Plaque 45">
              <a:extLst>
                <a:ext uri="{FF2B5EF4-FFF2-40B4-BE49-F238E27FC236}">
                  <a16:creationId xmlns:a16="http://schemas.microsoft.com/office/drawing/2014/main" id="{A2C53D87-1C9C-4B6E-AD2A-42F6633DCCAF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F4DC9E3-1054-4764-B386-135524ABED48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8AED2B5-3C7E-4FA5-92DE-50D5A125B0DE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FB12143-5C03-4D7D-9F20-D02EC06A1AAF}"/>
                </a:ext>
              </a:extLst>
            </p:cNvPr>
            <p:cNvSpPr/>
            <p:nvPr/>
          </p:nvSpPr>
          <p:spPr>
            <a:xfrm>
              <a:off x="2113808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</a:t>
              </a:r>
              <a:endParaRPr lang="en-TH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0" name="Picture 2">
              <a:hlinkClick r:id="rId3"/>
              <a:extLst>
                <a:ext uri="{FF2B5EF4-FFF2-40B4-BE49-F238E27FC236}">
                  <a16:creationId xmlns:a16="http://schemas.microsoft.com/office/drawing/2014/main" id="{C41B11E6-8D5E-47A6-B1FD-0379D6D75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26733" y="1562625"/>
            <a:ext cx="321611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 )</a:t>
            </a:r>
          </a:p>
          <a:p>
            <a:b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เลือกเมนู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</a:p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ดู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QR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 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ของสินค้า</a:t>
            </a: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ใบแจ้งงานบริการ</a:t>
            </a: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</a:t>
            </a:r>
            <a:endParaRPr lang="th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เอกสารแนบ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</a:t>
            </a:r>
            <a:endParaRPr lang="th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สถานะของใบ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</a:t>
            </a:r>
          </a:p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ดูแผนที่ สถานที่ตั้งของลูกค้า</a:t>
            </a: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 สำหรับแก้ไข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นั้น</a:t>
            </a: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 สำหรับลบ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นั้น</a:t>
            </a: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11. เลือกดู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 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ตามสถานะการอนุมัติ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12. สำหรับค้นหา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First order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ที่ต้องการ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4FF14C-ED9B-4CEE-A6B4-DD500386EC28}"/>
              </a:ext>
            </a:extLst>
          </p:cNvPr>
          <p:cNvGrpSpPr/>
          <p:nvPr/>
        </p:nvGrpSpPr>
        <p:grpSpPr>
          <a:xfrm>
            <a:off x="819150" y="1188217"/>
            <a:ext cx="7029528" cy="4871904"/>
            <a:chOff x="819150" y="1222507"/>
            <a:chExt cx="7029528" cy="48719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EF119-3976-953E-209A-63CE13C29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24" y="1271050"/>
              <a:ext cx="6852787" cy="48233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11B02B-0F49-F3BD-D33E-21F5CEC59BC7}"/>
                </a:ext>
              </a:extLst>
            </p:cNvPr>
            <p:cNvSpPr/>
            <p:nvPr/>
          </p:nvSpPr>
          <p:spPr>
            <a:xfrm>
              <a:off x="819150" y="1270006"/>
              <a:ext cx="819645" cy="8200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0168B1-2F92-11FB-996D-99CE7BA9363C}"/>
                </a:ext>
              </a:extLst>
            </p:cNvPr>
            <p:cNvSpPr/>
            <p:nvPr/>
          </p:nvSpPr>
          <p:spPr>
            <a:xfrm>
              <a:off x="1800899" y="2689178"/>
              <a:ext cx="665182" cy="7042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4057B913-E247-56D5-6356-29EBE8DD8B9B}"/>
                </a:ext>
              </a:extLst>
            </p:cNvPr>
            <p:cNvSpPr/>
            <p:nvPr/>
          </p:nvSpPr>
          <p:spPr>
            <a:xfrm>
              <a:off x="1607129" y="1222507"/>
              <a:ext cx="320634" cy="263134"/>
            </a:xfrm>
            <a:prstGeom prst="wedgeRoundRectCallout">
              <a:avLst>
                <a:gd name="adj1" fmla="val -75465"/>
                <a:gd name="adj2" fmla="val 94092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1</a:t>
              </a:r>
              <a:endParaRPr lang="th-TH" sz="1400" b="1" dirty="0">
                <a:cs typeface="+mj-cs"/>
              </a:endParaRP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D1EACA3E-8863-C3FA-BD84-F603B6168FF6}"/>
                </a:ext>
              </a:extLst>
            </p:cNvPr>
            <p:cNvSpPr/>
            <p:nvPr/>
          </p:nvSpPr>
          <p:spPr>
            <a:xfrm>
              <a:off x="2312323" y="2264304"/>
              <a:ext cx="320634" cy="263134"/>
            </a:xfrm>
            <a:prstGeom prst="wedgeRoundRectCallout">
              <a:avLst>
                <a:gd name="adj1" fmla="val -64353"/>
                <a:gd name="adj2" fmla="val 12568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j-cs"/>
                </a:rPr>
                <a:t>2</a:t>
              </a:r>
              <a:endParaRPr lang="th-TH" sz="1400" b="1" dirty="0">
                <a:cs typeface="+mj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ECE751-C0B7-F757-C6B1-B8715DC7C25B}"/>
                </a:ext>
              </a:extLst>
            </p:cNvPr>
            <p:cNvSpPr/>
            <p:nvPr/>
          </p:nvSpPr>
          <p:spPr>
            <a:xfrm>
              <a:off x="4795936" y="4357608"/>
              <a:ext cx="237123" cy="18161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861239-2449-9A72-8677-D1ED6CF020E5}"/>
                </a:ext>
              </a:extLst>
            </p:cNvPr>
            <p:cNvSpPr/>
            <p:nvPr/>
          </p:nvSpPr>
          <p:spPr>
            <a:xfrm>
              <a:off x="5191732" y="4353775"/>
              <a:ext cx="237123" cy="18446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134EC1-A0F6-4C17-54EE-AFC3D1AD6839}"/>
                </a:ext>
              </a:extLst>
            </p:cNvPr>
            <p:cNvSpPr/>
            <p:nvPr/>
          </p:nvSpPr>
          <p:spPr>
            <a:xfrm>
              <a:off x="5574227" y="4339620"/>
              <a:ext cx="237123" cy="19960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C89FD2-0D1C-B300-DCEC-7D1D110BE153}"/>
                </a:ext>
              </a:extLst>
            </p:cNvPr>
            <p:cNvSpPr/>
            <p:nvPr/>
          </p:nvSpPr>
          <p:spPr>
            <a:xfrm>
              <a:off x="6262090" y="4223448"/>
              <a:ext cx="501057" cy="43478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52F098-8B28-EC46-F10D-3367B2CD12AD}"/>
                </a:ext>
              </a:extLst>
            </p:cNvPr>
            <p:cNvSpPr/>
            <p:nvPr/>
          </p:nvSpPr>
          <p:spPr>
            <a:xfrm>
              <a:off x="7125611" y="4350769"/>
              <a:ext cx="185260" cy="19047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" name="Speech Bubble: Rectangle with Corners Rounded 23">
              <a:extLst>
                <a:ext uri="{FF2B5EF4-FFF2-40B4-BE49-F238E27FC236}">
                  <a16:creationId xmlns:a16="http://schemas.microsoft.com/office/drawing/2014/main" id="{EE35C823-99C4-569E-9DF2-8D731CC05105}"/>
                </a:ext>
              </a:extLst>
            </p:cNvPr>
            <p:cNvSpPr/>
            <p:nvPr/>
          </p:nvSpPr>
          <p:spPr>
            <a:xfrm>
              <a:off x="4990671" y="4658232"/>
              <a:ext cx="213908" cy="130209"/>
            </a:xfrm>
            <a:prstGeom prst="wedgeRoundRectCallout">
              <a:avLst>
                <a:gd name="adj1" fmla="val 98138"/>
                <a:gd name="adj2" fmla="val -17318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4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5925F6B9-5736-DFDE-4263-C3B560F4C0B4}"/>
                </a:ext>
              </a:extLst>
            </p:cNvPr>
            <p:cNvSpPr/>
            <p:nvPr/>
          </p:nvSpPr>
          <p:spPr>
            <a:xfrm>
              <a:off x="5399670" y="4180890"/>
              <a:ext cx="213908" cy="133366"/>
            </a:xfrm>
            <a:prstGeom prst="wedgeRoundRectCallout">
              <a:avLst>
                <a:gd name="adj1" fmla="val 45609"/>
                <a:gd name="adj2" fmla="val 103742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5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26" name="Speech Bubble: Rectangle with Corners Rounded 25">
              <a:extLst>
                <a:ext uri="{FF2B5EF4-FFF2-40B4-BE49-F238E27FC236}">
                  <a16:creationId xmlns:a16="http://schemas.microsoft.com/office/drawing/2014/main" id="{0CCF9223-FC52-594E-6CE9-E7EA20A4AEA1}"/>
                </a:ext>
              </a:extLst>
            </p:cNvPr>
            <p:cNvSpPr/>
            <p:nvPr/>
          </p:nvSpPr>
          <p:spPr>
            <a:xfrm>
              <a:off x="5791178" y="4640358"/>
              <a:ext cx="213908" cy="130337"/>
            </a:xfrm>
            <a:prstGeom prst="wedgeRoundRectCallout">
              <a:avLst>
                <a:gd name="adj1" fmla="val 65894"/>
                <a:gd name="adj2" fmla="val -14224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6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27" name="Speech Bubble: Rectangle with Corners Rounded 26">
              <a:extLst>
                <a:ext uri="{FF2B5EF4-FFF2-40B4-BE49-F238E27FC236}">
                  <a16:creationId xmlns:a16="http://schemas.microsoft.com/office/drawing/2014/main" id="{7AE09D14-9E79-F7B3-F6EF-D3BCB180717C}"/>
                </a:ext>
              </a:extLst>
            </p:cNvPr>
            <p:cNvSpPr/>
            <p:nvPr/>
          </p:nvSpPr>
          <p:spPr>
            <a:xfrm>
              <a:off x="6151766" y="3933916"/>
              <a:ext cx="213908" cy="140259"/>
            </a:xfrm>
            <a:prstGeom prst="wedgeRoundRectCallout">
              <a:avLst>
                <a:gd name="adj1" fmla="val 50698"/>
                <a:gd name="adj2" fmla="val 20660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7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28" name="Speech Bubble: Rectangle with Corners Rounded 27">
              <a:extLst>
                <a:ext uri="{FF2B5EF4-FFF2-40B4-BE49-F238E27FC236}">
                  <a16:creationId xmlns:a16="http://schemas.microsoft.com/office/drawing/2014/main" id="{1E80DE87-ED0B-BEA9-770A-B2DE2F78575B}"/>
                </a:ext>
              </a:extLst>
            </p:cNvPr>
            <p:cNvSpPr/>
            <p:nvPr/>
          </p:nvSpPr>
          <p:spPr>
            <a:xfrm>
              <a:off x="6996700" y="5321311"/>
              <a:ext cx="213908" cy="130209"/>
            </a:xfrm>
            <a:prstGeom prst="wedgeRoundRectCallout">
              <a:avLst>
                <a:gd name="adj1" fmla="val -75470"/>
                <a:gd name="adj2" fmla="val 156817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8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29" name="Speech Bubble: Rectangle with Corners Rounded 28">
              <a:extLst>
                <a:ext uri="{FF2B5EF4-FFF2-40B4-BE49-F238E27FC236}">
                  <a16:creationId xmlns:a16="http://schemas.microsoft.com/office/drawing/2014/main" id="{BAE22662-56EB-1270-2A9F-6E6863B29EE5}"/>
                </a:ext>
              </a:extLst>
            </p:cNvPr>
            <p:cNvSpPr/>
            <p:nvPr/>
          </p:nvSpPr>
          <p:spPr>
            <a:xfrm>
              <a:off x="4555132" y="4167442"/>
              <a:ext cx="213908" cy="130209"/>
            </a:xfrm>
            <a:prstGeom prst="wedgeRoundRectCallout">
              <a:avLst>
                <a:gd name="adj1" fmla="val 77679"/>
                <a:gd name="adj2" fmla="val 15593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3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B50A74-8096-5E00-9B7F-E55722E37F78}"/>
                </a:ext>
              </a:extLst>
            </p:cNvPr>
            <p:cNvSpPr/>
            <p:nvPr/>
          </p:nvSpPr>
          <p:spPr>
            <a:xfrm>
              <a:off x="4470821" y="3724312"/>
              <a:ext cx="1398819" cy="1816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C48F9A-31D7-2677-7607-B2159FE8EA3A}"/>
                </a:ext>
              </a:extLst>
            </p:cNvPr>
            <p:cNvSpPr/>
            <p:nvPr/>
          </p:nvSpPr>
          <p:spPr>
            <a:xfrm>
              <a:off x="5926191" y="3718216"/>
              <a:ext cx="1335219" cy="1816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1F5F69-87AC-174D-CB13-8CB19440EBC1}"/>
                </a:ext>
              </a:extLst>
            </p:cNvPr>
            <p:cNvSpPr/>
            <p:nvPr/>
          </p:nvSpPr>
          <p:spPr>
            <a:xfrm>
              <a:off x="5929714" y="4338635"/>
              <a:ext cx="237123" cy="19960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974318-4D97-7324-590C-5E4B67BA6016}"/>
                </a:ext>
              </a:extLst>
            </p:cNvPr>
            <p:cNvSpPr/>
            <p:nvPr/>
          </p:nvSpPr>
          <p:spPr>
            <a:xfrm>
              <a:off x="6815510" y="5550090"/>
              <a:ext cx="239108" cy="26451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89918F-2C2F-D632-8953-3A0FB06C33D1}"/>
                </a:ext>
              </a:extLst>
            </p:cNvPr>
            <p:cNvSpPr/>
            <p:nvPr/>
          </p:nvSpPr>
          <p:spPr>
            <a:xfrm>
              <a:off x="7322745" y="4347576"/>
              <a:ext cx="185260" cy="19047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Speech Bubble: Rectangle with Corners Rounded 34">
              <a:extLst>
                <a:ext uri="{FF2B5EF4-FFF2-40B4-BE49-F238E27FC236}">
                  <a16:creationId xmlns:a16="http://schemas.microsoft.com/office/drawing/2014/main" id="{2ED4DE2A-AF73-326F-6C05-60B9C9D33861}"/>
                </a:ext>
              </a:extLst>
            </p:cNvPr>
            <p:cNvSpPr/>
            <p:nvPr/>
          </p:nvSpPr>
          <p:spPr>
            <a:xfrm>
              <a:off x="6929976" y="4641774"/>
              <a:ext cx="213908" cy="130209"/>
            </a:xfrm>
            <a:prstGeom prst="wedgeRoundRectCallout">
              <a:avLst>
                <a:gd name="adj1" fmla="val 91120"/>
                <a:gd name="adj2" fmla="val -15300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9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36" name="Speech Bubble: Rectangle with Corners Rounded 35">
              <a:extLst>
                <a:ext uri="{FF2B5EF4-FFF2-40B4-BE49-F238E27FC236}">
                  <a16:creationId xmlns:a16="http://schemas.microsoft.com/office/drawing/2014/main" id="{5EDAE35A-11AC-4217-B0E3-4A722D741459}"/>
                </a:ext>
              </a:extLst>
            </p:cNvPr>
            <p:cNvSpPr/>
            <p:nvPr/>
          </p:nvSpPr>
          <p:spPr>
            <a:xfrm>
              <a:off x="7464893" y="4641774"/>
              <a:ext cx="383785" cy="187628"/>
            </a:xfrm>
            <a:prstGeom prst="wedgeRoundRectCallout">
              <a:avLst>
                <a:gd name="adj1" fmla="val -47181"/>
                <a:gd name="adj2" fmla="val -11685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10</a:t>
              </a:r>
              <a:endParaRPr lang="th-TH" sz="1000" dirty="0">
                <a:cs typeface="+mj-cs"/>
              </a:endParaRPr>
            </a:p>
          </p:txBody>
        </p:sp>
        <p:sp>
          <p:nvSpPr>
            <p:cNvPr id="37" name="Speech Bubble: Rectangle with Corners Rounded 36">
              <a:extLst>
                <a:ext uri="{FF2B5EF4-FFF2-40B4-BE49-F238E27FC236}">
                  <a16:creationId xmlns:a16="http://schemas.microsoft.com/office/drawing/2014/main" id="{A12E693D-DC79-1702-BD1E-C917DCB278BC}"/>
                </a:ext>
              </a:extLst>
            </p:cNvPr>
            <p:cNvSpPr/>
            <p:nvPr/>
          </p:nvSpPr>
          <p:spPr>
            <a:xfrm>
              <a:off x="6735942" y="3210690"/>
              <a:ext cx="383785" cy="187628"/>
            </a:xfrm>
            <a:prstGeom prst="wedgeRoundRectCallout">
              <a:avLst>
                <a:gd name="adj1" fmla="val -124264"/>
                <a:gd name="adj2" fmla="val 262988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cs typeface="+mj-cs"/>
                </a:rPr>
                <a:t>12</a:t>
              </a:r>
              <a:endParaRPr lang="th-TH" sz="1000" dirty="0">
                <a:cs typeface="+mj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62F4A6-BA1D-81DD-68B6-61986985DE9D}"/>
                </a:ext>
              </a:extLst>
            </p:cNvPr>
            <p:cNvGrpSpPr/>
            <p:nvPr/>
          </p:nvGrpSpPr>
          <p:grpSpPr>
            <a:xfrm>
              <a:off x="4578498" y="1992750"/>
              <a:ext cx="1426588" cy="1870307"/>
              <a:chOff x="4578498" y="1992750"/>
              <a:chExt cx="1426588" cy="187030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21090E7-459C-74F9-8278-6B422956D44E}"/>
                  </a:ext>
                </a:extLst>
              </p:cNvPr>
              <p:cNvGrpSpPr/>
              <p:nvPr/>
            </p:nvGrpSpPr>
            <p:grpSpPr>
              <a:xfrm>
                <a:off x="4578498" y="1992750"/>
                <a:ext cx="1426588" cy="1870307"/>
                <a:chOff x="4322617" y="1968828"/>
                <a:chExt cx="1426588" cy="1688738"/>
              </a:xfrm>
            </p:grpSpPr>
            <p:sp>
              <p:nvSpPr>
                <p:cNvPr id="38" name="Speech Bubble: Rectangle with Corners Rounded 37">
                  <a:extLst>
                    <a:ext uri="{FF2B5EF4-FFF2-40B4-BE49-F238E27FC236}">
                      <a16:creationId xmlns:a16="http://schemas.microsoft.com/office/drawing/2014/main" id="{79B1C659-7E66-FC7E-03B6-7A41161DF210}"/>
                    </a:ext>
                  </a:extLst>
                </p:cNvPr>
                <p:cNvSpPr/>
                <p:nvPr/>
              </p:nvSpPr>
              <p:spPr>
                <a:xfrm>
                  <a:off x="4322617" y="2068541"/>
                  <a:ext cx="1195406" cy="1286414"/>
                </a:xfrm>
                <a:prstGeom prst="wedgeRoundRectCallout">
                  <a:avLst>
                    <a:gd name="adj1" fmla="val 43403"/>
                    <a:gd name="adj2" fmla="val 67080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sz="1000" dirty="0">
                    <a:cs typeface="+mj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4C1E579-CD4A-2470-DBFA-C7CA2B091E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22617" y="1968828"/>
                  <a:ext cx="1426588" cy="1688738"/>
                </a:xfrm>
                <a:prstGeom prst="rect">
                  <a:avLst/>
                </a:prstGeom>
              </p:spPr>
            </p:pic>
          </p:grpSp>
          <p:sp>
            <p:nvSpPr>
              <p:cNvPr id="41" name="Speech Bubble: Rectangle with Corners Rounded 40">
                <a:extLst>
                  <a:ext uri="{FF2B5EF4-FFF2-40B4-BE49-F238E27FC236}">
                    <a16:creationId xmlns:a16="http://schemas.microsoft.com/office/drawing/2014/main" id="{D51D3EF6-0B3A-BB05-608A-1BD06F958673}"/>
                  </a:ext>
                </a:extLst>
              </p:cNvPr>
              <p:cNvSpPr/>
              <p:nvPr/>
            </p:nvSpPr>
            <p:spPr>
              <a:xfrm>
                <a:off x="5328144" y="2151192"/>
                <a:ext cx="374234" cy="226224"/>
              </a:xfrm>
              <a:prstGeom prst="wedgeRoundRectCallout">
                <a:avLst>
                  <a:gd name="adj1" fmla="val 36818"/>
                  <a:gd name="adj2" fmla="val 62986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cs typeface="+mj-cs"/>
                  </a:rPr>
                  <a:t>11</a:t>
                </a:r>
                <a:endParaRPr lang="th-TH" sz="1000" dirty="0">
                  <a:cs typeface="+mj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84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4B646-9818-42AE-BE82-2FEA87669E4B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948566-D6DA-4046-A827-9363C04887C0}"/>
                </a:ext>
              </a:extLst>
            </p:cNvPr>
            <p:cNvSpPr/>
            <p:nvPr/>
          </p:nvSpPr>
          <p:spPr>
            <a:xfrm>
              <a:off x="479503" y="364179"/>
              <a:ext cx="1563054" cy="563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EAD1A7-FB73-48D7-8959-5EF47A303AAD}"/>
                </a:ext>
              </a:extLst>
            </p:cNvPr>
            <p:cNvSpPr/>
            <p:nvPr/>
          </p:nvSpPr>
          <p:spPr>
            <a:xfrm>
              <a:off x="479503" y="994839"/>
              <a:ext cx="11232994" cy="5198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5E55CB-868B-48D0-BF74-DE45DFF637FF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Quotation</a:t>
              </a:r>
              <a:r>
                <a:rPr lang="th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</a:t>
              </a:r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th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ใบเสนอราคา )</a:t>
              </a:r>
              <a:endParaRPr lang="en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9DC69403-B081-4A2F-BAA1-1BF0D426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841" y="1910333"/>
            <a:ext cx="3804040" cy="30373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80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7E4334-AB3B-4823-A3F1-6F4012544C72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7C663A-8EB5-48CA-AA0E-68406402D88E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F0F68C-864F-45AD-903D-3E8C4E578025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2D5C6E-86E3-43B9-B45F-AB30A736AA07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5" name="Plaque 4">
                <a:extLst>
                  <a:ext uri="{FF2B5EF4-FFF2-40B4-BE49-F238E27FC236}">
                    <a16:creationId xmlns:a16="http://schemas.microsoft.com/office/drawing/2014/main" id="{B27DF8A4-6689-4B10-B84B-DFA79F1BDE73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01A53F-1C80-4975-82ED-D42AFC606F3A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 )</a:t>
                </a:r>
                <a:endParaRPr lang="en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749A410-48A4-46AB-8845-817CD406B269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182BDF6-9A95-4F8A-B096-6B8C86B8E3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DA45B4-C480-407F-B6B2-91063EBF02FF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1026" name="Picture 2">
              <a:hlinkClick r:id="rId2"/>
              <a:extLst>
                <a:ext uri="{FF2B5EF4-FFF2-40B4-BE49-F238E27FC236}">
                  <a16:creationId xmlns:a16="http://schemas.microsoft.com/office/drawing/2014/main" id="{9DC69403-B081-4A2F-BAA1-1BF0D4266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7B1DA6-0BA4-4162-8100-1E146870E7B9}"/>
              </a:ext>
            </a:extLst>
          </p:cNvPr>
          <p:cNvSpPr txBox="1"/>
          <p:nvPr/>
        </p:nvSpPr>
        <p:spPr>
          <a:xfrm>
            <a:off x="8450528" y="1304151"/>
            <a:ext cx="28658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pPr marL="342900" indent="-342900">
              <a:buAutoNum type="arabicPeriod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เลือกหัวข้อใบเสนอราคาที่ต้องการ 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1.)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ใบเนอราคาซื้อ 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2.)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ใบเนอราคาเช่า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3.)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ใบเนอราคาซ่อม</a:t>
            </a: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4.)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ใบเนอราคาสัญญาบริการ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 startAt="3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ข้อความแสดงว่ากำลังดำเนินการอยู่ในหัวข้อใดจากข้อ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</a:p>
          <a:p>
            <a:pPr marL="342900" indent="-342900">
              <a:buAutoNum type="arabicPeriod" startAt="3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สำหรับเพิ่มใบเสนอราคา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F41F4D-B45B-113D-E837-F09A31234EA4}"/>
              </a:ext>
            </a:extLst>
          </p:cNvPr>
          <p:cNvGrpSpPr/>
          <p:nvPr/>
        </p:nvGrpSpPr>
        <p:grpSpPr>
          <a:xfrm>
            <a:off x="661003" y="1366018"/>
            <a:ext cx="7312959" cy="4596663"/>
            <a:chOff x="661003" y="1366018"/>
            <a:chExt cx="7312959" cy="45966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33856AB-23EF-5013-F83C-76CFADA5A534}"/>
                </a:ext>
              </a:extLst>
            </p:cNvPr>
            <p:cNvGrpSpPr/>
            <p:nvPr/>
          </p:nvGrpSpPr>
          <p:grpSpPr>
            <a:xfrm>
              <a:off x="661003" y="1366018"/>
              <a:ext cx="7312959" cy="4596663"/>
              <a:chOff x="661003" y="1366018"/>
              <a:chExt cx="7312959" cy="459666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6454EAD-16AE-9536-934D-853066313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003" y="1366018"/>
                <a:ext cx="7312959" cy="458027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9649E54-FB01-C1A3-9834-3546B3D5A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10" t="33746" r="837" b="27822"/>
              <a:stretch/>
            </p:blipFill>
            <p:spPr>
              <a:xfrm>
                <a:off x="1672082" y="4158945"/>
                <a:ext cx="6128309" cy="180373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0873AF-EF5F-0DBA-5DE9-3FE8673832EE}"/>
                </a:ext>
              </a:extLst>
            </p:cNvPr>
            <p:cNvSpPr/>
            <p:nvPr/>
          </p:nvSpPr>
          <p:spPr>
            <a:xfrm>
              <a:off x="706951" y="4278330"/>
              <a:ext cx="751873" cy="7014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E17F92-1707-099D-00A4-24968408C5E9}"/>
                </a:ext>
              </a:extLst>
            </p:cNvPr>
            <p:cNvSpPr/>
            <p:nvPr/>
          </p:nvSpPr>
          <p:spPr>
            <a:xfrm>
              <a:off x="1659643" y="2786828"/>
              <a:ext cx="673253" cy="6421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A04C775D-4596-371A-2F9F-B001F3D6E06A}"/>
                </a:ext>
              </a:extLst>
            </p:cNvPr>
            <p:cNvSpPr/>
            <p:nvPr/>
          </p:nvSpPr>
          <p:spPr>
            <a:xfrm>
              <a:off x="1155559" y="2579670"/>
              <a:ext cx="288397" cy="272965"/>
            </a:xfrm>
            <a:prstGeom prst="wedgeRoundRectCallout">
              <a:avLst>
                <a:gd name="adj1" fmla="val 126748"/>
                <a:gd name="adj2" fmla="val 9038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F6BD70-B5E0-C7C3-B29D-6E9336B14776}"/>
                </a:ext>
              </a:extLst>
            </p:cNvPr>
            <p:cNvSpPr/>
            <p:nvPr/>
          </p:nvSpPr>
          <p:spPr>
            <a:xfrm>
              <a:off x="2381956" y="2671871"/>
              <a:ext cx="3004083" cy="8742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B08781-5B8C-E231-4058-4727955F1210}"/>
                </a:ext>
              </a:extLst>
            </p:cNvPr>
            <p:cNvSpPr/>
            <p:nvPr/>
          </p:nvSpPr>
          <p:spPr>
            <a:xfrm>
              <a:off x="1596356" y="2421853"/>
              <a:ext cx="1233603" cy="2031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7" name="Speech Bubble: Rectangle with Corners Rounded 26">
              <a:extLst>
                <a:ext uri="{FF2B5EF4-FFF2-40B4-BE49-F238E27FC236}">
                  <a16:creationId xmlns:a16="http://schemas.microsoft.com/office/drawing/2014/main" id="{A97439C3-BF5B-51EC-28B5-8C4880C2F4D7}"/>
                </a:ext>
              </a:extLst>
            </p:cNvPr>
            <p:cNvSpPr/>
            <p:nvPr/>
          </p:nvSpPr>
          <p:spPr>
            <a:xfrm>
              <a:off x="1336879" y="2032671"/>
              <a:ext cx="288397" cy="272965"/>
            </a:xfrm>
            <a:prstGeom prst="wedgeRoundRectCallout">
              <a:avLst>
                <a:gd name="adj1" fmla="val 126748"/>
                <a:gd name="adj2" fmla="val 9038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Speech Bubble: Rectangle with Corners Rounded 29">
              <a:extLst>
                <a:ext uri="{FF2B5EF4-FFF2-40B4-BE49-F238E27FC236}">
                  <a16:creationId xmlns:a16="http://schemas.microsoft.com/office/drawing/2014/main" id="{4CAECCB9-34C9-A079-F6C0-E1202A89A9D2}"/>
                </a:ext>
              </a:extLst>
            </p:cNvPr>
            <p:cNvSpPr/>
            <p:nvPr/>
          </p:nvSpPr>
          <p:spPr>
            <a:xfrm>
              <a:off x="5288762" y="2411589"/>
              <a:ext cx="288397" cy="205273"/>
            </a:xfrm>
            <a:prstGeom prst="wedgeRoundRectCallout">
              <a:avLst>
                <a:gd name="adj1" fmla="val -49940"/>
                <a:gd name="adj2" fmla="val 12738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50C70F29-25FC-18E0-DA39-EE6DC7D0839F}"/>
                </a:ext>
              </a:extLst>
            </p:cNvPr>
            <p:cNvSpPr/>
            <p:nvPr/>
          </p:nvSpPr>
          <p:spPr>
            <a:xfrm>
              <a:off x="1509064" y="3972631"/>
              <a:ext cx="327966" cy="270786"/>
            </a:xfrm>
            <a:prstGeom prst="wedgeRoundRectCallout">
              <a:avLst>
                <a:gd name="adj1" fmla="val -75465"/>
                <a:gd name="adj2" fmla="val 94092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974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7E4334-AB3B-4823-A3F1-6F4012544C72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7C663A-8EB5-48CA-AA0E-68406402D88E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F0F68C-864F-45AD-903D-3E8C4E578025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2D5C6E-86E3-43B9-B45F-AB30A736AA07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5" name="Plaque 4">
                <a:extLst>
                  <a:ext uri="{FF2B5EF4-FFF2-40B4-BE49-F238E27FC236}">
                    <a16:creationId xmlns:a16="http://schemas.microsoft.com/office/drawing/2014/main" id="{B27DF8A4-6689-4B10-B84B-DFA79F1BDE73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01A53F-1C80-4975-82ED-D42AFC606F3A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ใบเสนอราคาซื้อ</a:t>
                </a:r>
                <a:endParaRPr lang="en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749A410-48A4-46AB-8845-817CD406B269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182BDF6-9A95-4F8A-B096-6B8C86B8E3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DA45B4-C480-407F-B6B2-91063EBF02FF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1026" name="Picture 2">
              <a:hlinkClick r:id="rId2"/>
              <a:extLst>
                <a:ext uri="{FF2B5EF4-FFF2-40B4-BE49-F238E27FC236}">
                  <a16:creationId xmlns:a16="http://schemas.microsoft.com/office/drawing/2014/main" id="{9DC69403-B081-4A2F-BAA1-1BF0D4266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04B4612-0C2C-C205-D976-94188D0541D8}"/>
              </a:ext>
            </a:extLst>
          </p:cNvPr>
          <p:cNvSpPr txBox="1"/>
          <p:nvPr/>
        </p:nvSpPr>
        <p:spPr>
          <a:xfrm>
            <a:off x="8427743" y="1350227"/>
            <a:ext cx="3095460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ใบเสนอราคาซื้อ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ใบเสนอราคาซื้อ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สำหรับเพิ่มใบเสนอราคาซื้อ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แสดงสถานะของการอนุมัติ (รอแก้ไข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QA,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รอผู้อนุมัติฝ่ายขาย)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ใบแจ้งงาน สามารถเข้าไปดู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 และลบ ใบแจ้งงานของใบเสนอราคานั้นๆได้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สำหรับค้นหาใบเสนอราคาซื้อ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สำหรับดาวโหลดใบเสนอราคาซื้อเป็น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สำหรับแก้ไขใบเสนอราคาซื้อนั้นๆ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แบบฟอร์มเดียวกันกับการเพิ่มใบเสนอราคา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สำหรับลบใบเสนอราคาซื้อนั้นๆ</a:t>
            </a:r>
          </a:p>
          <a:p>
            <a:pPr marL="342900" indent="-342900">
              <a:buAutoNum type="arabicPeriod" startAt="3"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18DAE0-8C91-0A2C-F9A2-C3B29802E81E}"/>
              </a:ext>
            </a:extLst>
          </p:cNvPr>
          <p:cNvGrpSpPr/>
          <p:nvPr/>
        </p:nvGrpSpPr>
        <p:grpSpPr>
          <a:xfrm>
            <a:off x="244361" y="1366018"/>
            <a:ext cx="7729601" cy="4807350"/>
            <a:chOff x="244361" y="1366018"/>
            <a:chExt cx="7729601" cy="480735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A70D3E4-EA24-AC19-96F8-316B4AAA950A}"/>
                </a:ext>
              </a:extLst>
            </p:cNvPr>
            <p:cNvGrpSpPr/>
            <p:nvPr/>
          </p:nvGrpSpPr>
          <p:grpSpPr>
            <a:xfrm>
              <a:off x="244361" y="1366018"/>
              <a:ext cx="7729601" cy="4716420"/>
              <a:chOff x="244361" y="1366018"/>
              <a:chExt cx="7729601" cy="4716420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DAAC492-E8D3-30E8-7C06-E6457990206D}"/>
                  </a:ext>
                </a:extLst>
              </p:cNvPr>
              <p:cNvGrpSpPr/>
              <p:nvPr/>
            </p:nvGrpSpPr>
            <p:grpSpPr>
              <a:xfrm>
                <a:off x="244361" y="1366018"/>
                <a:ext cx="7729601" cy="4635282"/>
                <a:chOff x="244361" y="1366018"/>
                <a:chExt cx="7729601" cy="4635282"/>
              </a:xfrm>
            </p:grpSpPr>
            <p:grpSp>
              <p:nvGrpSpPr>
                <p:cNvPr id="1028" name="Group 1027">
                  <a:extLst>
                    <a:ext uri="{FF2B5EF4-FFF2-40B4-BE49-F238E27FC236}">
                      <a16:creationId xmlns:a16="http://schemas.microsoft.com/office/drawing/2014/main" id="{E4FD39AD-D553-900F-CDB0-16515A0C282D}"/>
                    </a:ext>
                  </a:extLst>
                </p:cNvPr>
                <p:cNvGrpSpPr/>
                <p:nvPr/>
              </p:nvGrpSpPr>
              <p:grpSpPr>
                <a:xfrm>
                  <a:off x="661003" y="1366018"/>
                  <a:ext cx="7312959" cy="4596663"/>
                  <a:chOff x="661003" y="1366018"/>
                  <a:chExt cx="7312959" cy="4596663"/>
                </a:xfrm>
              </p:grpSpPr>
              <p:pic>
                <p:nvPicPr>
                  <p:cNvPr id="1047" name="Picture 1046">
                    <a:extLst>
                      <a:ext uri="{FF2B5EF4-FFF2-40B4-BE49-F238E27FC236}">
                        <a16:creationId xmlns:a16="http://schemas.microsoft.com/office/drawing/2014/main" id="{889A88CE-44FA-4240-A9E4-4B276372A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1003" y="1366018"/>
                    <a:ext cx="7312959" cy="4580273"/>
                  </a:xfrm>
                  <a:prstGeom prst="rect">
                    <a:avLst/>
                  </a:prstGeom>
                </p:spPr>
              </p:pic>
              <p:pic>
                <p:nvPicPr>
                  <p:cNvPr id="1048" name="Picture 1047">
                    <a:extLst>
                      <a:ext uri="{FF2B5EF4-FFF2-40B4-BE49-F238E27FC236}">
                        <a16:creationId xmlns:a16="http://schemas.microsoft.com/office/drawing/2014/main" id="{5570355F-9E18-E5F3-56DF-7CEBD53716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10" t="33746" r="837" b="27822"/>
                  <a:stretch/>
                </p:blipFill>
                <p:spPr>
                  <a:xfrm>
                    <a:off x="1672082" y="4158945"/>
                    <a:ext cx="6128309" cy="1803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29" name="Rectangle 1028">
                  <a:extLst>
                    <a:ext uri="{FF2B5EF4-FFF2-40B4-BE49-F238E27FC236}">
                      <a16:creationId xmlns:a16="http://schemas.microsoft.com/office/drawing/2014/main" id="{E1762DFB-6D81-2666-B5FD-3C25CC523E16}"/>
                    </a:ext>
                  </a:extLst>
                </p:cNvPr>
                <p:cNvSpPr/>
                <p:nvPr/>
              </p:nvSpPr>
              <p:spPr>
                <a:xfrm>
                  <a:off x="1711918" y="3954614"/>
                  <a:ext cx="905195" cy="204668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0" name="Speech Bubble: Rectangle with Corners Rounded 1029">
                  <a:extLst>
                    <a:ext uri="{FF2B5EF4-FFF2-40B4-BE49-F238E27FC236}">
                      <a16:creationId xmlns:a16="http://schemas.microsoft.com/office/drawing/2014/main" id="{6361534C-E25D-E2E5-70B6-D1A33FE8ED0E}"/>
                    </a:ext>
                  </a:extLst>
                </p:cNvPr>
                <p:cNvSpPr/>
                <p:nvPr/>
              </p:nvSpPr>
              <p:spPr>
                <a:xfrm>
                  <a:off x="1318713" y="3681649"/>
                  <a:ext cx="288397" cy="272965"/>
                </a:xfrm>
                <a:prstGeom prst="wedgeRoundRectCallout">
                  <a:avLst>
                    <a:gd name="adj1" fmla="val 126748"/>
                    <a:gd name="adj2" fmla="val 90381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93EDE390-75BD-5BD2-6275-B9256F1E6178}"/>
                    </a:ext>
                  </a:extLst>
                </p:cNvPr>
                <p:cNvSpPr/>
                <p:nvPr/>
              </p:nvSpPr>
              <p:spPr>
                <a:xfrm>
                  <a:off x="5265271" y="3954614"/>
                  <a:ext cx="461160" cy="49165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009B73D7-61A9-C27D-9FD0-95AC1E2BC967}"/>
                    </a:ext>
                  </a:extLst>
                </p:cNvPr>
                <p:cNvSpPr/>
                <p:nvPr/>
              </p:nvSpPr>
              <p:spPr>
                <a:xfrm>
                  <a:off x="6845178" y="4200442"/>
                  <a:ext cx="286470" cy="26237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3E2B6CCF-F311-CD8B-9E1C-6E43F800C80D}"/>
                    </a:ext>
                  </a:extLst>
                </p:cNvPr>
                <p:cNvSpPr/>
                <p:nvPr/>
              </p:nvSpPr>
              <p:spPr>
                <a:xfrm>
                  <a:off x="7154537" y="4575351"/>
                  <a:ext cx="286470" cy="26237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4" name="Rectangle 1033">
                  <a:extLst>
                    <a:ext uri="{FF2B5EF4-FFF2-40B4-BE49-F238E27FC236}">
                      <a16:creationId xmlns:a16="http://schemas.microsoft.com/office/drawing/2014/main" id="{7475118A-712D-848D-5C68-42097408E687}"/>
                    </a:ext>
                  </a:extLst>
                </p:cNvPr>
                <p:cNvSpPr/>
                <p:nvPr/>
              </p:nvSpPr>
              <p:spPr>
                <a:xfrm>
                  <a:off x="7457472" y="4200442"/>
                  <a:ext cx="286470" cy="26237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14C6431D-9604-0C3E-1569-C97393368592}"/>
                    </a:ext>
                  </a:extLst>
                </p:cNvPr>
                <p:cNvSpPr/>
                <p:nvPr/>
              </p:nvSpPr>
              <p:spPr>
                <a:xfrm>
                  <a:off x="2391163" y="2755849"/>
                  <a:ext cx="683507" cy="75996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6" name="Speech Bubble: Rectangle with Corners Rounded 1035">
                  <a:extLst>
                    <a:ext uri="{FF2B5EF4-FFF2-40B4-BE49-F238E27FC236}">
                      <a16:creationId xmlns:a16="http://schemas.microsoft.com/office/drawing/2014/main" id="{FF6FDAC5-B13D-B1D4-DEA3-C5C73636205D}"/>
                    </a:ext>
                  </a:extLst>
                </p:cNvPr>
                <p:cNvSpPr/>
                <p:nvPr/>
              </p:nvSpPr>
              <p:spPr>
                <a:xfrm>
                  <a:off x="3178669" y="2277929"/>
                  <a:ext cx="292789" cy="323035"/>
                </a:xfrm>
                <a:prstGeom prst="wedgeRoundRectCallout">
                  <a:avLst>
                    <a:gd name="adj1" fmla="val -115290"/>
                    <a:gd name="adj2" fmla="val 132841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2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1F5A5998-F6E8-0793-74DB-7D8887E35360}"/>
                    </a:ext>
                  </a:extLst>
                </p:cNvPr>
                <p:cNvSpPr/>
                <p:nvPr/>
              </p:nvSpPr>
              <p:spPr>
                <a:xfrm>
                  <a:off x="748445" y="4324084"/>
                  <a:ext cx="683507" cy="75996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8" name="Speech Bubble: Rectangle with Corners Rounded 1037">
                  <a:extLst>
                    <a:ext uri="{FF2B5EF4-FFF2-40B4-BE49-F238E27FC236}">
                      <a16:creationId xmlns:a16="http://schemas.microsoft.com/office/drawing/2014/main" id="{B0E34A6B-01FE-1F12-BD98-918BB0A252FF}"/>
                    </a:ext>
                  </a:extLst>
                </p:cNvPr>
                <p:cNvSpPr/>
                <p:nvPr/>
              </p:nvSpPr>
              <p:spPr>
                <a:xfrm>
                  <a:off x="244361" y="4116926"/>
                  <a:ext cx="292789" cy="323035"/>
                </a:xfrm>
                <a:prstGeom prst="wedgeRoundRectCallout">
                  <a:avLst>
                    <a:gd name="adj1" fmla="val 126748"/>
                    <a:gd name="adj2" fmla="val 90381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39" name="Rectangle 1038">
                  <a:extLst>
                    <a:ext uri="{FF2B5EF4-FFF2-40B4-BE49-F238E27FC236}">
                      <a16:creationId xmlns:a16="http://schemas.microsoft.com/office/drawing/2014/main" id="{064FAC51-E5D0-20FF-59FB-1FFD8EDFC5AF}"/>
                    </a:ext>
                  </a:extLst>
                </p:cNvPr>
                <p:cNvSpPr/>
                <p:nvPr/>
              </p:nvSpPr>
              <p:spPr>
                <a:xfrm>
                  <a:off x="3085125" y="3642097"/>
                  <a:ext cx="4822038" cy="20527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40" name="Rectangle 1039">
                  <a:extLst>
                    <a:ext uri="{FF2B5EF4-FFF2-40B4-BE49-F238E27FC236}">
                      <a16:creationId xmlns:a16="http://schemas.microsoft.com/office/drawing/2014/main" id="{38B266B3-EC0C-5309-3AA8-80EC8C6BC419}"/>
                    </a:ext>
                  </a:extLst>
                </p:cNvPr>
                <p:cNvSpPr/>
                <p:nvPr/>
              </p:nvSpPr>
              <p:spPr>
                <a:xfrm>
                  <a:off x="1647649" y="2754304"/>
                  <a:ext cx="683507" cy="75996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41" name="Speech Bubble: Rectangle with Corners Rounded 1040">
                  <a:extLst>
                    <a:ext uri="{FF2B5EF4-FFF2-40B4-BE49-F238E27FC236}">
                      <a16:creationId xmlns:a16="http://schemas.microsoft.com/office/drawing/2014/main" id="{A0C1BEAC-2DBD-8096-022E-0CB63FBE2D42}"/>
                    </a:ext>
                  </a:extLst>
                </p:cNvPr>
                <p:cNvSpPr/>
                <p:nvPr/>
              </p:nvSpPr>
              <p:spPr>
                <a:xfrm>
                  <a:off x="1261030" y="2210881"/>
                  <a:ext cx="292789" cy="323035"/>
                </a:xfrm>
                <a:prstGeom prst="wedgeRoundRectCallout">
                  <a:avLst>
                    <a:gd name="adj1" fmla="val 105362"/>
                    <a:gd name="adj2" fmla="val 135918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3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42" name="Speech Bubble: Rectangle with Corners Rounded 1041">
                  <a:extLst>
                    <a:ext uri="{FF2B5EF4-FFF2-40B4-BE49-F238E27FC236}">
                      <a16:creationId xmlns:a16="http://schemas.microsoft.com/office/drawing/2014/main" id="{59643F13-33FA-353A-A890-52995542A15C}"/>
                    </a:ext>
                  </a:extLst>
                </p:cNvPr>
                <p:cNvSpPr/>
                <p:nvPr/>
              </p:nvSpPr>
              <p:spPr>
                <a:xfrm>
                  <a:off x="4788510" y="4257548"/>
                  <a:ext cx="288397" cy="205273"/>
                </a:xfrm>
                <a:prstGeom prst="wedgeRoundRectCallout">
                  <a:avLst>
                    <a:gd name="adj1" fmla="val 129270"/>
                    <a:gd name="adj2" fmla="val -61449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5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43" name="Speech Bubble: Rectangle with Corners Rounded 1042">
                  <a:extLst>
                    <a:ext uri="{FF2B5EF4-FFF2-40B4-BE49-F238E27FC236}">
                      <a16:creationId xmlns:a16="http://schemas.microsoft.com/office/drawing/2014/main" id="{C1FF329A-143B-2677-0433-2FAC1756C5B6}"/>
                    </a:ext>
                  </a:extLst>
                </p:cNvPr>
                <p:cNvSpPr/>
                <p:nvPr/>
              </p:nvSpPr>
              <p:spPr>
                <a:xfrm>
                  <a:off x="7144818" y="3213237"/>
                  <a:ext cx="332925" cy="205273"/>
                </a:xfrm>
                <a:prstGeom prst="wedgeRoundRectCallout">
                  <a:avLst>
                    <a:gd name="adj1" fmla="val -70766"/>
                    <a:gd name="adj2" fmla="val 172205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6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44" name="Speech Bubble: Rectangle with Corners Rounded 1043">
                  <a:extLst>
                    <a:ext uri="{FF2B5EF4-FFF2-40B4-BE49-F238E27FC236}">
                      <a16:creationId xmlns:a16="http://schemas.microsoft.com/office/drawing/2014/main" id="{ECC9589C-A3C9-39DA-8998-5A581D4889FB}"/>
                    </a:ext>
                  </a:extLst>
                </p:cNvPr>
                <p:cNvSpPr/>
                <p:nvPr/>
              </p:nvSpPr>
              <p:spPr>
                <a:xfrm>
                  <a:off x="6790383" y="4731363"/>
                  <a:ext cx="288397" cy="205273"/>
                </a:xfrm>
                <a:prstGeom prst="wedgeRoundRectCallout">
                  <a:avLst>
                    <a:gd name="adj1" fmla="val 16035"/>
                    <a:gd name="adj2" fmla="val -175303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7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45" name="Speech Bubble: Rectangle with Corners Rounded 1044">
                  <a:extLst>
                    <a:ext uri="{FF2B5EF4-FFF2-40B4-BE49-F238E27FC236}">
                      <a16:creationId xmlns:a16="http://schemas.microsoft.com/office/drawing/2014/main" id="{3143AEE3-A759-631D-9AA4-1E533DD173C8}"/>
                    </a:ext>
                  </a:extLst>
                </p:cNvPr>
                <p:cNvSpPr/>
                <p:nvPr/>
              </p:nvSpPr>
              <p:spPr>
                <a:xfrm>
                  <a:off x="7131648" y="5003636"/>
                  <a:ext cx="288397" cy="205273"/>
                </a:xfrm>
                <a:prstGeom prst="wedgeRoundRectCallout">
                  <a:avLst>
                    <a:gd name="adj1" fmla="val 11509"/>
                    <a:gd name="adj2" fmla="val -155260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46" name="Speech Bubble: Rectangle with Corners Rounded 1045">
                  <a:extLst>
                    <a:ext uri="{FF2B5EF4-FFF2-40B4-BE49-F238E27FC236}">
                      <a16:creationId xmlns:a16="http://schemas.microsoft.com/office/drawing/2014/main" id="{8F1A930E-3261-7BBA-75BE-9166362D9CB8}"/>
                    </a:ext>
                  </a:extLst>
                </p:cNvPr>
                <p:cNvSpPr/>
                <p:nvPr/>
              </p:nvSpPr>
              <p:spPr>
                <a:xfrm>
                  <a:off x="7665992" y="4698934"/>
                  <a:ext cx="288397" cy="205273"/>
                </a:xfrm>
                <a:prstGeom prst="wedgeRoundRectCallout">
                  <a:avLst>
                    <a:gd name="adj1" fmla="val -45900"/>
                    <a:gd name="adj2" fmla="val -161770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9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7DFBB6D-AF54-09A8-D104-85D4CFE9D713}"/>
                  </a:ext>
                </a:extLst>
              </p:cNvPr>
              <p:cNvSpPr/>
              <p:nvPr/>
            </p:nvSpPr>
            <p:spPr>
              <a:xfrm>
                <a:off x="5784441" y="3945123"/>
                <a:ext cx="481974" cy="21373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396608E5-15FF-6A64-D865-28121C126EDA}"/>
                  </a:ext>
                </a:extLst>
              </p:cNvPr>
              <p:cNvSpPr/>
              <p:nvPr/>
            </p:nvSpPr>
            <p:spPr>
              <a:xfrm>
                <a:off x="6334670" y="3945123"/>
                <a:ext cx="379956" cy="8926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5" name="Speech Bubble: Rectangle with Corners Rounded 1024">
                <a:extLst>
                  <a:ext uri="{FF2B5EF4-FFF2-40B4-BE49-F238E27FC236}">
                    <a16:creationId xmlns:a16="http://schemas.microsoft.com/office/drawing/2014/main" id="{E60CBADB-F5EB-1826-3161-6BA9391D0AF9}"/>
                  </a:ext>
                </a:extLst>
              </p:cNvPr>
              <p:cNvSpPr/>
              <p:nvPr/>
            </p:nvSpPr>
            <p:spPr>
              <a:xfrm>
                <a:off x="5180763" y="5224495"/>
                <a:ext cx="461160" cy="296844"/>
              </a:xfrm>
              <a:prstGeom prst="wedgeRoundRectCallout">
                <a:avLst>
                  <a:gd name="adj1" fmla="val 96897"/>
                  <a:gd name="adj2" fmla="val -109878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7" name="Speech Bubble: Rectangle with Corners Rounded 1026">
                <a:extLst>
                  <a:ext uri="{FF2B5EF4-FFF2-40B4-BE49-F238E27FC236}">
                    <a16:creationId xmlns:a16="http://schemas.microsoft.com/office/drawing/2014/main" id="{D1B6F87B-CD87-7D9D-18CB-ED02A3DB27EC}"/>
                  </a:ext>
                </a:extLst>
              </p:cNvPr>
              <p:cNvSpPr/>
              <p:nvPr/>
            </p:nvSpPr>
            <p:spPr>
              <a:xfrm>
                <a:off x="6376131" y="5342183"/>
                <a:ext cx="445997" cy="277357"/>
              </a:xfrm>
              <a:prstGeom prst="wedgeRoundRectCallout">
                <a:avLst>
                  <a:gd name="adj1" fmla="val -13500"/>
                  <a:gd name="adj2" fmla="val -232453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11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8445B8A-625D-0533-D102-81D35D067CA9}"/>
                </a:ext>
              </a:extLst>
            </p:cNvPr>
            <p:cNvSpPr/>
            <p:nvPr/>
          </p:nvSpPr>
          <p:spPr>
            <a:xfrm>
              <a:off x="5873262" y="4575351"/>
              <a:ext cx="283964" cy="26237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4881C34-1852-73FD-6118-C514D85B4B35}"/>
                </a:ext>
              </a:extLst>
            </p:cNvPr>
            <p:cNvSpPr/>
            <p:nvPr/>
          </p:nvSpPr>
          <p:spPr>
            <a:xfrm>
              <a:off x="5793554" y="5601244"/>
              <a:ext cx="451133" cy="26191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B9D66778-7E32-2942-C265-739CE5BE54A9}"/>
                </a:ext>
              </a:extLst>
            </p:cNvPr>
            <p:cNvSpPr/>
            <p:nvPr/>
          </p:nvSpPr>
          <p:spPr>
            <a:xfrm>
              <a:off x="5945222" y="5849790"/>
              <a:ext cx="160411" cy="16412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Speech Bubble: Rectangle with Corners Rounded 58">
              <a:extLst>
                <a:ext uri="{FF2B5EF4-FFF2-40B4-BE49-F238E27FC236}">
                  <a16:creationId xmlns:a16="http://schemas.microsoft.com/office/drawing/2014/main" id="{5C460B0C-872E-A300-D841-FFE19CDD791D}"/>
                </a:ext>
              </a:extLst>
            </p:cNvPr>
            <p:cNvSpPr/>
            <p:nvPr/>
          </p:nvSpPr>
          <p:spPr>
            <a:xfrm>
              <a:off x="5510582" y="4848042"/>
              <a:ext cx="376266" cy="152400"/>
            </a:xfrm>
            <a:prstGeom prst="wedgeRoundRectCallout">
              <a:avLst>
                <a:gd name="adj1" fmla="val 61794"/>
                <a:gd name="adj2" fmla="val -9857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10.1</a:t>
              </a:r>
              <a:endParaRPr lang="th-TH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Speech Bubble: Rectangle with Corners Rounded 59">
              <a:extLst>
                <a:ext uri="{FF2B5EF4-FFF2-40B4-BE49-F238E27FC236}">
                  <a16:creationId xmlns:a16="http://schemas.microsoft.com/office/drawing/2014/main" id="{FF3F7BCE-EE3B-665B-FED8-3AC29670E3E5}"/>
                </a:ext>
              </a:extLst>
            </p:cNvPr>
            <p:cNvSpPr/>
            <p:nvPr/>
          </p:nvSpPr>
          <p:spPr>
            <a:xfrm>
              <a:off x="5404449" y="5819507"/>
              <a:ext cx="376266" cy="152400"/>
            </a:xfrm>
            <a:prstGeom prst="wedgeRoundRectCallout">
              <a:avLst>
                <a:gd name="adj1" fmla="val 61794"/>
                <a:gd name="adj2" fmla="val -9857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10.2</a:t>
              </a:r>
              <a:endParaRPr lang="th-TH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Speech Bubble: Rectangle with Corners Rounded 60">
              <a:extLst>
                <a:ext uri="{FF2B5EF4-FFF2-40B4-BE49-F238E27FC236}">
                  <a16:creationId xmlns:a16="http://schemas.microsoft.com/office/drawing/2014/main" id="{AF7C4F7E-4BBB-F0C1-ECB9-F6C3D04964C4}"/>
                </a:ext>
              </a:extLst>
            </p:cNvPr>
            <p:cNvSpPr/>
            <p:nvPr/>
          </p:nvSpPr>
          <p:spPr>
            <a:xfrm>
              <a:off x="6121145" y="6020968"/>
              <a:ext cx="376266" cy="152400"/>
            </a:xfrm>
            <a:prstGeom prst="wedgeRoundRectCallout">
              <a:avLst>
                <a:gd name="adj1" fmla="val -57938"/>
                <a:gd name="adj2" fmla="val -7223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10.3</a:t>
              </a:r>
              <a:endParaRPr lang="th-TH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383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7E4334-AB3B-4823-A3F1-6F4012544C72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7C663A-8EB5-48CA-AA0E-68406402D88E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F0F68C-864F-45AD-903D-3E8C4E578025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2D5C6E-86E3-43B9-B45F-AB30A736AA07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5" name="Plaque 4">
                <a:extLst>
                  <a:ext uri="{FF2B5EF4-FFF2-40B4-BE49-F238E27FC236}">
                    <a16:creationId xmlns:a16="http://schemas.microsoft.com/office/drawing/2014/main" id="{B27DF8A4-6689-4B10-B84B-DFA79F1BDE73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01A53F-1C80-4975-82ED-D42AFC606F3A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ใบเสนอราคาซื้อ</a:t>
                </a:r>
                <a:endParaRPr lang="en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749A410-48A4-46AB-8845-817CD406B269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182BDF6-9A95-4F8A-B096-6B8C86B8E3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DA45B4-C480-407F-B6B2-91063EBF02FF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1026" name="Picture 2">
              <a:hlinkClick r:id="rId2"/>
              <a:extLst>
                <a:ext uri="{FF2B5EF4-FFF2-40B4-BE49-F238E27FC236}">
                  <a16:creationId xmlns:a16="http://schemas.microsoft.com/office/drawing/2014/main" id="{9DC69403-B081-4A2F-BAA1-1BF0D4266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033" name="TextBox 1032">
            <a:extLst>
              <a:ext uri="{FF2B5EF4-FFF2-40B4-BE49-F238E27FC236}">
                <a16:creationId xmlns:a16="http://schemas.microsoft.com/office/drawing/2014/main" id="{A0CDAC13-B759-BF25-093A-516C1EEAFE43}"/>
              </a:ext>
            </a:extLst>
          </p:cNvPr>
          <p:cNvSpPr txBox="1"/>
          <p:nvPr/>
        </p:nvSpPr>
        <p:spPr>
          <a:xfrm>
            <a:off x="8353895" y="1133390"/>
            <a:ext cx="329484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ใบเสนอราคาซื้อ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สำหรับเปิดใบเสนอราคาเช่าจากข้อมูลของลูกค้าในใบเสนอราคาซื้อนั้นๆ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10.1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ปุ่มสำหรับเปิดใบเสนอราคาเช่า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10.2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แสดงว่าใบเสนอราคาซื้อนั้นได้มีการเปิดใบเสนอราคาเช้าแล้ว และสามารถกดเข้าไปเพื่อดูใบเสนอราคาเช่าได้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10.3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ปุ่มสำหรับดาวโหลดใบเสนอราคาเช่าเป็น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11.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สำหรับสร้าง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อัตโนมัติจากข้อมูลของลูกค้าในใบเสนอราคาซื้อนั้นๆ 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ปุ่มแดง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ยังไม่มี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ซึ่งสามารถกดสร้างได้ เมื่อกดปุ่มแดงระบบจะสร้าง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อัตโนมัติ ปุ่มจะกลายเป็นสีเขียว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ปุ่มเขียว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มีการสร้าง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 และเมื่อกดปุ่มเขียวจะเป็นการลบ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ที่เปิดนั้นโดยอัตโนมัติ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896B7E1-A036-1E50-81DC-89EDF4250536}"/>
              </a:ext>
            </a:extLst>
          </p:cNvPr>
          <p:cNvGrpSpPr/>
          <p:nvPr/>
        </p:nvGrpSpPr>
        <p:grpSpPr>
          <a:xfrm>
            <a:off x="244361" y="1366018"/>
            <a:ext cx="7729601" cy="4807350"/>
            <a:chOff x="244361" y="1366018"/>
            <a:chExt cx="7729601" cy="480735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0EA153F-7F55-6469-0747-5E6E238CC6E3}"/>
                </a:ext>
              </a:extLst>
            </p:cNvPr>
            <p:cNvGrpSpPr/>
            <p:nvPr/>
          </p:nvGrpSpPr>
          <p:grpSpPr>
            <a:xfrm>
              <a:off x="244361" y="1366018"/>
              <a:ext cx="7729601" cy="4716420"/>
              <a:chOff x="244361" y="1366018"/>
              <a:chExt cx="7729601" cy="471642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B7E57AD-E9C6-ECCE-D955-CFE8FBD3C60E}"/>
                  </a:ext>
                </a:extLst>
              </p:cNvPr>
              <p:cNvGrpSpPr/>
              <p:nvPr/>
            </p:nvGrpSpPr>
            <p:grpSpPr>
              <a:xfrm>
                <a:off x="244361" y="1366018"/>
                <a:ext cx="7729601" cy="4635282"/>
                <a:chOff x="244361" y="1366018"/>
                <a:chExt cx="7729601" cy="4635282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C802EDA-3949-8A4A-4DF9-5F115DC5DD72}"/>
                    </a:ext>
                  </a:extLst>
                </p:cNvPr>
                <p:cNvGrpSpPr/>
                <p:nvPr/>
              </p:nvGrpSpPr>
              <p:grpSpPr>
                <a:xfrm>
                  <a:off x="661003" y="1366018"/>
                  <a:ext cx="7312959" cy="4596663"/>
                  <a:chOff x="661003" y="1366018"/>
                  <a:chExt cx="7312959" cy="4596663"/>
                </a:xfrm>
              </p:grpSpPr>
              <p:pic>
                <p:nvPicPr>
                  <p:cNvPr id="1031" name="Picture 1030">
                    <a:extLst>
                      <a:ext uri="{FF2B5EF4-FFF2-40B4-BE49-F238E27FC236}">
                        <a16:creationId xmlns:a16="http://schemas.microsoft.com/office/drawing/2014/main" id="{0D18E0A6-D496-33CA-F1E7-9FD2D77DA6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1003" y="1366018"/>
                    <a:ext cx="7312959" cy="4580273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>
                    <a:extLst>
                      <a:ext uri="{FF2B5EF4-FFF2-40B4-BE49-F238E27FC236}">
                        <a16:creationId xmlns:a16="http://schemas.microsoft.com/office/drawing/2014/main" id="{626CD677-C789-C4CC-C149-24C941AB76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10" t="33746" r="837" b="27822"/>
                  <a:stretch/>
                </p:blipFill>
                <p:spPr>
                  <a:xfrm>
                    <a:off x="1672082" y="4158945"/>
                    <a:ext cx="6128309" cy="1803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939E9DD-91F8-0F45-A6E1-574053C831FC}"/>
                    </a:ext>
                  </a:extLst>
                </p:cNvPr>
                <p:cNvSpPr/>
                <p:nvPr/>
              </p:nvSpPr>
              <p:spPr>
                <a:xfrm>
                  <a:off x="1711918" y="3954614"/>
                  <a:ext cx="905195" cy="204668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" name="Speech Bubble: Rectangle with Corners Rounded 52">
                  <a:extLst>
                    <a:ext uri="{FF2B5EF4-FFF2-40B4-BE49-F238E27FC236}">
                      <a16:creationId xmlns:a16="http://schemas.microsoft.com/office/drawing/2014/main" id="{9BBDD3E7-05A0-288E-EC9F-E0C60371C026}"/>
                    </a:ext>
                  </a:extLst>
                </p:cNvPr>
                <p:cNvSpPr/>
                <p:nvPr/>
              </p:nvSpPr>
              <p:spPr>
                <a:xfrm>
                  <a:off x="1318713" y="3681649"/>
                  <a:ext cx="288397" cy="272965"/>
                </a:xfrm>
                <a:prstGeom prst="wedgeRoundRectCallout">
                  <a:avLst>
                    <a:gd name="adj1" fmla="val 126748"/>
                    <a:gd name="adj2" fmla="val 90381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4BF6BF1-4C5E-2027-1C84-D443AC0BE108}"/>
                    </a:ext>
                  </a:extLst>
                </p:cNvPr>
                <p:cNvSpPr/>
                <p:nvPr/>
              </p:nvSpPr>
              <p:spPr>
                <a:xfrm>
                  <a:off x="5265271" y="3954614"/>
                  <a:ext cx="461160" cy="49165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D682811-6E3A-3D65-08AD-E5EB10BC1320}"/>
                    </a:ext>
                  </a:extLst>
                </p:cNvPr>
                <p:cNvSpPr/>
                <p:nvPr/>
              </p:nvSpPr>
              <p:spPr>
                <a:xfrm>
                  <a:off x="6845178" y="4200442"/>
                  <a:ext cx="286470" cy="26237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D789F60-AF6D-F392-1849-A31A47C26690}"/>
                    </a:ext>
                  </a:extLst>
                </p:cNvPr>
                <p:cNvSpPr/>
                <p:nvPr/>
              </p:nvSpPr>
              <p:spPr>
                <a:xfrm>
                  <a:off x="7154537" y="4575351"/>
                  <a:ext cx="286470" cy="26237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1A490D2-A373-195A-4D64-B5754FF57B69}"/>
                    </a:ext>
                  </a:extLst>
                </p:cNvPr>
                <p:cNvSpPr/>
                <p:nvPr/>
              </p:nvSpPr>
              <p:spPr>
                <a:xfrm>
                  <a:off x="7457472" y="4200442"/>
                  <a:ext cx="286470" cy="26237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109D04A-D5F7-EFE3-A842-30043DBDE8F8}"/>
                    </a:ext>
                  </a:extLst>
                </p:cNvPr>
                <p:cNvSpPr/>
                <p:nvPr/>
              </p:nvSpPr>
              <p:spPr>
                <a:xfrm>
                  <a:off x="2391163" y="2755849"/>
                  <a:ext cx="683507" cy="75996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9" name="Speech Bubble: Rectangle with Corners Rounded 58">
                  <a:extLst>
                    <a:ext uri="{FF2B5EF4-FFF2-40B4-BE49-F238E27FC236}">
                      <a16:creationId xmlns:a16="http://schemas.microsoft.com/office/drawing/2014/main" id="{84654467-6EF2-14FC-C6A2-DCAD22D9B067}"/>
                    </a:ext>
                  </a:extLst>
                </p:cNvPr>
                <p:cNvSpPr/>
                <p:nvPr/>
              </p:nvSpPr>
              <p:spPr>
                <a:xfrm>
                  <a:off x="3178669" y="2277929"/>
                  <a:ext cx="292789" cy="323035"/>
                </a:xfrm>
                <a:prstGeom prst="wedgeRoundRectCallout">
                  <a:avLst>
                    <a:gd name="adj1" fmla="val -115290"/>
                    <a:gd name="adj2" fmla="val 132841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2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8E4297D-AF43-C348-8247-34824A7BD0DA}"/>
                    </a:ext>
                  </a:extLst>
                </p:cNvPr>
                <p:cNvSpPr/>
                <p:nvPr/>
              </p:nvSpPr>
              <p:spPr>
                <a:xfrm>
                  <a:off x="748445" y="4324084"/>
                  <a:ext cx="683507" cy="75996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1" name="Speech Bubble: Rectangle with Corners Rounded 60">
                  <a:extLst>
                    <a:ext uri="{FF2B5EF4-FFF2-40B4-BE49-F238E27FC236}">
                      <a16:creationId xmlns:a16="http://schemas.microsoft.com/office/drawing/2014/main" id="{8AF15FB4-479F-CBE7-1F59-F541C347BB87}"/>
                    </a:ext>
                  </a:extLst>
                </p:cNvPr>
                <p:cNvSpPr/>
                <p:nvPr/>
              </p:nvSpPr>
              <p:spPr>
                <a:xfrm>
                  <a:off x="244361" y="4116926"/>
                  <a:ext cx="292789" cy="323035"/>
                </a:xfrm>
                <a:prstGeom prst="wedgeRoundRectCallout">
                  <a:avLst>
                    <a:gd name="adj1" fmla="val 126748"/>
                    <a:gd name="adj2" fmla="val 90381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07F6130-6A8A-8A18-43F5-221B99F18CEF}"/>
                    </a:ext>
                  </a:extLst>
                </p:cNvPr>
                <p:cNvSpPr/>
                <p:nvPr/>
              </p:nvSpPr>
              <p:spPr>
                <a:xfrm>
                  <a:off x="3085125" y="3642097"/>
                  <a:ext cx="4822038" cy="20527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5FDE63E-C8FA-D7FD-E783-003692F76D6D}"/>
                    </a:ext>
                  </a:extLst>
                </p:cNvPr>
                <p:cNvSpPr/>
                <p:nvPr/>
              </p:nvSpPr>
              <p:spPr>
                <a:xfrm>
                  <a:off x="1647649" y="2754304"/>
                  <a:ext cx="683507" cy="75996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24" name="Speech Bubble: Rectangle with Corners Rounded 1023">
                  <a:extLst>
                    <a:ext uri="{FF2B5EF4-FFF2-40B4-BE49-F238E27FC236}">
                      <a16:creationId xmlns:a16="http://schemas.microsoft.com/office/drawing/2014/main" id="{C79AB008-A8FD-24C1-7FB5-0914F9883B50}"/>
                    </a:ext>
                  </a:extLst>
                </p:cNvPr>
                <p:cNvSpPr/>
                <p:nvPr/>
              </p:nvSpPr>
              <p:spPr>
                <a:xfrm>
                  <a:off x="1261030" y="2210881"/>
                  <a:ext cx="292789" cy="323035"/>
                </a:xfrm>
                <a:prstGeom prst="wedgeRoundRectCallout">
                  <a:avLst>
                    <a:gd name="adj1" fmla="val 105362"/>
                    <a:gd name="adj2" fmla="val 135918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3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25" name="Speech Bubble: Rectangle with Corners Rounded 1024">
                  <a:extLst>
                    <a:ext uri="{FF2B5EF4-FFF2-40B4-BE49-F238E27FC236}">
                      <a16:creationId xmlns:a16="http://schemas.microsoft.com/office/drawing/2014/main" id="{08E92EC3-2745-7364-E1C0-B1671A1A6680}"/>
                    </a:ext>
                  </a:extLst>
                </p:cNvPr>
                <p:cNvSpPr/>
                <p:nvPr/>
              </p:nvSpPr>
              <p:spPr>
                <a:xfrm>
                  <a:off x="4788510" y="4257548"/>
                  <a:ext cx="288397" cy="205273"/>
                </a:xfrm>
                <a:prstGeom prst="wedgeRoundRectCallout">
                  <a:avLst>
                    <a:gd name="adj1" fmla="val 129270"/>
                    <a:gd name="adj2" fmla="val -61449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5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27" name="Speech Bubble: Rectangle with Corners Rounded 1026">
                  <a:extLst>
                    <a:ext uri="{FF2B5EF4-FFF2-40B4-BE49-F238E27FC236}">
                      <a16:creationId xmlns:a16="http://schemas.microsoft.com/office/drawing/2014/main" id="{3263EA8B-1D58-873F-5526-B4CA8FBAFB9A}"/>
                    </a:ext>
                  </a:extLst>
                </p:cNvPr>
                <p:cNvSpPr/>
                <p:nvPr/>
              </p:nvSpPr>
              <p:spPr>
                <a:xfrm>
                  <a:off x="7144818" y="3213237"/>
                  <a:ext cx="332925" cy="205273"/>
                </a:xfrm>
                <a:prstGeom prst="wedgeRoundRectCallout">
                  <a:avLst>
                    <a:gd name="adj1" fmla="val -70766"/>
                    <a:gd name="adj2" fmla="val 172205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6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28" name="Speech Bubble: Rectangle with Corners Rounded 1027">
                  <a:extLst>
                    <a:ext uri="{FF2B5EF4-FFF2-40B4-BE49-F238E27FC236}">
                      <a16:creationId xmlns:a16="http://schemas.microsoft.com/office/drawing/2014/main" id="{0C150978-8F83-7857-86DC-3E894ED7884F}"/>
                    </a:ext>
                  </a:extLst>
                </p:cNvPr>
                <p:cNvSpPr/>
                <p:nvPr/>
              </p:nvSpPr>
              <p:spPr>
                <a:xfrm>
                  <a:off x="6790383" y="4731363"/>
                  <a:ext cx="288397" cy="205273"/>
                </a:xfrm>
                <a:prstGeom prst="wedgeRoundRectCallout">
                  <a:avLst>
                    <a:gd name="adj1" fmla="val 16035"/>
                    <a:gd name="adj2" fmla="val -175303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7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29" name="Speech Bubble: Rectangle with Corners Rounded 1028">
                  <a:extLst>
                    <a:ext uri="{FF2B5EF4-FFF2-40B4-BE49-F238E27FC236}">
                      <a16:creationId xmlns:a16="http://schemas.microsoft.com/office/drawing/2014/main" id="{C1A634B1-12B0-94F0-6D0B-E49D51A6F51C}"/>
                    </a:ext>
                  </a:extLst>
                </p:cNvPr>
                <p:cNvSpPr/>
                <p:nvPr/>
              </p:nvSpPr>
              <p:spPr>
                <a:xfrm>
                  <a:off x="7131648" y="5003636"/>
                  <a:ext cx="288397" cy="205273"/>
                </a:xfrm>
                <a:prstGeom prst="wedgeRoundRectCallout">
                  <a:avLst>
                    <a:gd name="adj1" fmla="val 11509"/>
                    <a:gd name="adj2" fmla="val -155260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30" name="Speech Bubble: Rectangle with Corners Rounded 1029">
                  <a:extLst>
                    <a:ext uri="{FF2B5EF4-FFF2-40B4-BE49-F238E27FC236}">
                      <a16:creationId xmlns:a16="http://schemas.microsoft.com/office/drawing/2014/main" id="{8378AB9F-99CE-2505-CD97-1A32D356AF7C}"/>
                    </a:ext>
                  </a:extLst>
                </p:cNvPr>
                <p:cNvSpPr/>
                <p:nvPr/>
              </p:nvSpPr>
              <p:spPr>
                <a:xfrm>
                  <a:off x="7665992" y="4698934"/>
                  <a:ext cx="288397" cy="205273"/>
                </a:xfrm>
                <a:prstGeom prst="wedgeRoundRectCallout">
                  <a:avLst>
                    <a:gd name="adj1" fmla="val -45900"/>
                    <a:gd name="adj2" fmla="val -161770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9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A920F4F-6834-2EA2-0C9D-5CBA36E2886F}"/>
                  </a:ext>
                </a:extLst>
              </p:cNvPr>
              <p:cNvSpPr/>
              <p:nvPr/>
            </p:nvSpPr>
            <p:spPr>
              <a:xfrm>
                <a:off x="5784441" y="3945123"/>
                <a:ext cx="481974" cy="21373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69EB603-C3C7-548F-D8CC-B1D42A9471C0}"/>
                  </a:ext>
                </a:extLst>
              </p:cNvPr>
              <p:cNvSpPr/>
              <p:nvPr/>
            </p:nvSpPr>
            <p:spPr>
              <a:xfrm>
                <a:off x="6334670" y="3945123"/>
                <a:ext cx="379956" cy="8926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Speech Bubble: Rectangle with Corners Rounded 48">
                <a:extLst>
                  <a:ext uri="{FF2B5EF4-FFF2-40B4-BE49-F238E27FC236}">
                    <a16:creationId xmlns:a16="http://schemas.microsoft.com/office/drawing/2014/main" id="{5669B850-57CB-8C26-FFFD-F6B880D3CC54}"/>
                  </a:ext>
                </a:extLst>
              </p:cNvPr>
              <p:cNvSpPr/>
              <p:nvPr/>
            </p:nvSpPr>
            <p:spPr>
              <a:xfrm>
                <a:off x="5180763" y="5224495"/>
                <a:ext cx="461160" cy="296844"/>
              </a:xfrm>
              <a:prstGeom prst="wedgeRoundRectCallout">
                <a:avLst>
                  <a:gd name="adj1" fmla="val 96897"/>
                  <a:gd name="adj2" fmla="val -109878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Speech Bubble: Rectangle with Corners Rounded 49">
                <a:extLst>
                  <a:ext uri="{FF2B5EF4-FFF2-40B4-BE49-F238E27FC236}">
                    <a16:creationId xmlns:a16="http://schemas.microsoft.com/office/drawing/2014/main" id="{C65A5AA4-65B4-00EA-2A85-3C88F272AEA5}"/>
                  </a:ext>
                </a:extLst>
              </p:cNvPr>
              <p:cNvSpPr/>
              <p:nvPr/>
            </p:nvSpPr>
            <p:spPr>
              <a:xfrm>
                <a:off x="6376131" y="5342183"/>
                <a:ext cx="445997" cy="277357"/>
              </a:xfrm>
              <a:prstGeom prst="wedgeRoundRectCallout">
                <a:avLst>
                  <a:gd name="adj1" fmla="val -13500"/>
                  <a:gd name="adj2" fmla="val -232453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11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C9FC84B0-B4ED-2B4F-B7F8-6EEB5C515528}"/>
                </a:ext>
              </a:extLst>
            </p:cNvPr>
            <p:cNvSpPr/>
            <p:nvPr/>
          </p:nvSpPr>
          <p:spPr>
            <a:xfrm>
              <a:off x="5873262" y="4575351"/>
              <a:ext cx="283964" cy="26237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B9E5892B-046D-1B29-EA17-57BCD882882E}"/>
                </a:ext>
              </a:extLst>
            </p:cNvPr>
            <p:cNvSpPr/>
            <p:nvPr/>
          </p:nvSpPr>
          <p:spPr>
            <a:xfrm>
              <a:off x="5793554" y="5601244"/>
              <a:ext cx="451133" cy="26191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DEFB2DE0-9D4C-22EE-5A52-86DF4938BBF9}"/>
                </a:ext>
              </a:extLst>
            </p:cNvPr>
            <p:cNvSpPr/>
            <p:nvPr/>
          </p:nvSpPr>
          <p:spPr>
            <a:xfrm>
              <a:off x="5945222" y="5849790"/>
              <a:ext cx="160411" cy="16412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Speech Bubble: Rectangle with Corners Rounded 1038">
              <a:extLst>
                <a:ext uri="{FF2B5EF4-FFF2-40B4-BE49-F238E27FC236}">
                  <a16:creationId xmlns:a16="http://schemas.microsoft.com/office/drawing/2014/main" id="{BA5370BB-D83D-AA60-28FF-3A0A424ED1C4}"/>
                </a:ext>
              </a:extLst>
            </p:cNvPr>
            <p:cNvSpPr/>
            <p:nvPr/>
          </p:nvSpPr>
          <p:spPr>
            <a:xfrm>
              <a:off x="5510582" y="4848042"/>
              <a:ext cx="376266" cy="152400"/>
            </a:xfrm>
            <a:prstGeom prst="wedgeRoundRectCallout">
              <a:avLst>
                <a:gd name="adj1" fmla="val 61794"/>
                <a:gd name="adj2" fmla="val -9857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10.1</a:t>
              </a:r>
              <a:endParaRPr lang="th-TH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0" name="Speech Bubble: Rectangle with Corners Rounded 1039">
              <a:extLst>
                <a:ext uri="{FF2B5EF4-FFF2-40B4-BE49-F238E27FC236}">
                  <a16:creationId xmlns:a16="http://schemas.microsoft.com/office/drawing/2014/main" id="{D285F89C-7E6F-1B18-C894-3A223D9E9E2F}"/>
                </a:ext>
              </a:extLst>
            </p:cNvPr>
            <p:cNvSpPr/>
            <p:nvPr/>
          </p:nvSpPr>
          <p:spPr>
            <a:xfrm>
              <a:off x="5404449" y="5819507"/>
              <a:ext cx="376266" cy="152400"/>
            </a:xfrm>
            <a:prstGeom prst="wedgeRoundRectCallout">
              <a:avLst>
                <a:gd name="adj1" fmla="val 61794"/>
                <a:gd name="adj2" fmla="val -9857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10.2</a:t>
              </a:r>
              <a:endParaRPr lang="th-TH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1" name="Speech Bubble: Rectangle with Corners Rounded 1040">
              <a:extLst>
                <a:ext uri="{FF2B5EF4-FFF2-40B4-BE49-F238E27FC236}">
                  <a16:creationId xmlns:a16="http://schemas.microsoft.com/office/drawing/2014/main" id="{91E9FCA7-F3E6-3F3E-109B-DAD6F994B504}"/>
                </a:ext>
              </a:extLst>
            </p:cNvPr>
            <p:cNvSpPr/>
            <p:nvPr/>
          </p:nvSpPr>
          <p:spPr>
            <a:xfrm>
              <a:off x="6121145" y="6020968"/>
              <a:ext cx="376266" cy="152400"/>
            </a:xfrm>
            <a:prstGeom prst="wedgeRoundRectCallout">
              <a:avLst>
                <a:gd name="adj1" fmla="val -57938"/>
                <a:gd name="adj2" fmla="val -7223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10.3</a:t>
              </a:r>
              <a:endParaRPr lang="th-TH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591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7E4334-AB3B-4823-A3F1-6F4012544C72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7C663A-8EB5-48CA-AA0E-68406402D88E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F0F68C-864F-45AD-903D-3E8C4E578025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2D5C6E-86E3-43B9-B45F-AB30A736AA07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5" name="Plaque 4">
                <a:extLst>
                  <a:ext uri="{FF2B5EF4-FFF2-40B4-BE49-F238E27FC236}">
                    <a16:creationId xmlns:a16="http://schemas.microsoft.com/office/drawing/2014/main" id="{B27DF8A4-6689-4B10-B84B-DFA79F1BDE73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01A53F-1C80-4975-82ED-D42AFC606F3A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 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ใบเสนอราคาซื้อ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 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การเพิ่ม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แก้ไขใบเสนอราคาซื้อ</a:t>
                </a:r>
                <a:endParaRPr lang="en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749A410-48A4-46AB-8845-817CD406B269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182BDF6-9A95-4F8A-B096-6B8C86B8E3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DA45B4-C480-407F-B6B2-91063EBF02FF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1026" name="Picture 2">
              <a:hlinkClick r:id="rId2"/>
              <a:extLst>
                <a:ext uri="{FF2B5EF4-FFF2-40B4-BE49-F238E27FC236}">
                  <a16:creationId xmlns:a16="http://schemas.microsoft.com/office/drawing/2014/main" id="{9DC69403-B081-4A2F-BAA1-1BF0D4266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7B1DA6-0BA4-4162-8100-1E146870E7B9}"/>
              </a:ext>
            </a:extLst>
          </p:cNvPr>
          <p:cNvSpPr txBox="1"/>
          <p:nvPr/>
        </p:nvSpPr>
        <p:spPr>
          <a:xfrm>
            <a:off x="8639429" y="1611463"/>
            <a:ext cx="2865810" cy="3008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แก้ไขใบเสนอราคาซื้อ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ใบเสนอราคาซื้อ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endParaRPr lang="th-TH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63883-210B-7D76-3F14-4CDB941C7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3" y="1366018"/>
            <a:ext cx="7312959" cy="45802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C04397-5F5D-1EC8-5A3F-64D77403D35F}"/>
              </a:ext>
            </a:extLst>
          </p:cNvPr>
          <p:cNvSpPr/>
          <p:nvPr/>
        </p:nvSpPr>
        <p:spPr>
          <a:xfrm>
            <a:off x="748445" y="4324084"/>
            <a:ext cx="683507" cy="759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7CDC014B-B8D9-0188-0E51-2910FD24788A}"/>
              </a:ext>
            </a:extLst>
          </p:cNvPr>
          <p:cNvSpPr/>
          <p:nvPr/>
        </p:nvSpPr>
        <p:spPr>
          <a:xfrm>
            <a:off x="244361" y="4116926"/>
            <a:ext cx="292789" cy="323035"/>
          </a:xfrm>
          <a:prstGeom prst="wedgeRoundRectCallout">
            <a:avLst>
              <a:gd name="adj1" fmla="val 126748"/>
              <a:gd name="adj2" fmla="val 9038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82E71A-FED5-F4C7-68A7-31F0C12E8D64}"/>
              </a:ext>
            </a:extLst>
          </p:cNvPr>
          <p:cNvSpPr/>
          <p:nvPr/>
        </p:nvSpPr>
        <p:spPr>
          <a:xfrm>
            <a:off x="1647649" y="2754304"/>
            <a:ext cx="683507" cy="759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64592686-A135-1E75-8F3C-88335C5F690A}"/>
              </a:ext>
            </a:extLst>
          </p:cNvPr>
          <p:cNvSpPr/>
          <p:nvPr/>
        </p:nvSpPr>
        <p:spPr>
          <a:xfrm>
            <a:off x="1261030" y="2210881"/>
            <a:ext cx="292789" cy="323035"/>
          </a:xfrm>
          <a:prstGeom prst="wedgeRoundRectCallout">
            <a:avLst>
              <a:gd name="adj1" fmla="val 105362"/>
              <a:gd name="adj2" fmla="val 135918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A60C45-AFFB-EC89-61C1-4478E3490F01}"/>
              </a:ext>
            </a:extLst>
          </p:cNvPr>
          <p:cNvSpPr/>
          <p:nvPr/>
        </p:nvSpPr>
        <p:spPr>
          <a:xfrm>
            <a:off x="2391163" y="2755849"/>
            <a:ext cx="683507" cy="759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6A22D3D-79A3-67F2-5E9A-3F1699EE6868}"/>
              </a:ext>
            </a:extLst>
          </p:cNvPr>
          <p:cNvSpPr/>
          <p:nvPr/>
        </p:nvSpPr>
        <p:spPr>
          <a:xfrm>
            <a:off x="3178669" y="2277929"/>
            <a:ext cx="292789" cy="323035"/>
          </a:xfrm>
          <a:prstGeom prst="wedgeRoundRectCallout">
            <a:avLst>
              <a:gd name="adj1" fmla="val -115290"/>
              <a:gd name="adj2" fmla="val 13284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83DD6A-003C-E37E-6C97-921003B97574}"/>
              </a:ext>
            </a:extLst>
          </p:cNvPr>
          <p:cNvGrpSpPr/>
          <p:nvPr/>
        </p:nvGrpSpPr>
        <p:grpSpPr>
          <a:xfrm>
            <a:off x="3778089" y="1089586"/>
            <a:ext cx="4274109" cy="4472117"/>
            <a:chOff x="3778089" y="1089586"/>
            <a:chExt cx="4274109" cy="44721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415F7C-AA86-6963-52BB-FF9E7DFDF556}"/>
                </a:ext>
              </a:extLst>
            </p:cNvPr>
            <p:cNvSpPr/>
            <p:nvPr/>
          </p:nvSpPr>
          <p:spPr>
            <a:xfrm>
              <a:off x="3778089" y="1089586"/>
              <a:ext cx="4274109" cy="4472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991565D-1610-9BAD-8C47-8EEAF53E7138}"/>
                </a:ext>
              </a:extLst>
            </p:cNvPr>
            <p:cNvGrpSpPr/>
            <p:nvPr/>
          </p:nvGrpSpPr>
          <p:grpSpPr>
            <a:xfrm>
              <a:off x="3893751" y="1184283"/>
              <a:ext cx="4076444" cy="4227958"/>
              <a:chOff x="3713977" y="1499854"/>
              <a:chExt cx="4904029" cy="441663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BBB717E-1E26-083E-D4C4-162BC97D80EC}"/>
                  </a:ext>
                </a:extLst>
              </p:cNvPr>
              <p:cNvGrpSpPr/>
              <p:nvPr/>
            </p:nvGrpSpPr>
            <p:grpSpPr>
              <a:xfrm>
                <a:off x="3713977" y="4000507"/>
                <a:ext cx="4902445" cy="1915977"/>
                <a:chOff x="-21588" y="245737"/>
                <a:chExt cx="7800617" cy="6477466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4AF68933-54C9-C60B-AF40-BC54823B0C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04" r="1986" b="2858"/>
                <a:stretch/>
              </p:blipFill>
              <p:spPr>
                <a:xfrm>
                  <a:off x="-21588" y="1670549"/>
                  <a:ext cx="7800617" cy="5052654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A8020AC-8001-6101-4001-C5337CCA5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48" t="8339" r="2090" b="40992"/>
                <a:stretch/>
              </p:blipFill>
              <p:spPr>
                <a:xfrm>
                  <a:off x="-21588" y="245737"/>
                  <a:ext cx="7800616" cy="2896057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F032011-5C86-AEAD-F0AC-118B9D4832FD}"/>
                  </a:ext>
                </a:extLst>
              </p:cNvPr>
              <p:cNvGrpSpPr/>
              <p:nvPr/>
            </p:nvGrpSpPr>
            <p:grpSpPr>
              <a:xfrm>
                <a:off x="3715562" y="1499854"/>
                <a:ext cx="4902444" cy="2508900"/>
                <a:chOff x="658315" y="-1273549"/>
                <a:chExt cx="7799705" cy="6775789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267B4CD0-333A-0424-E759-9D67C9554D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64" t="12816" b="15830"/>
                <a:stretch/>
              </p:blipFill>
              <p:spPr>
                <a:xfrm>
                  <a:off x="658315" y="1409128"/>
                  <a:ext cx="7799705" cy="4093112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D090C4A-159E-7AA5-2A1C-7B587C877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28" t="26328" r="1842" b="2661"/>
                <a:stretch/>
              </p:blipFill>
              <p:spPr>
                <a:xfrm>
                  <a:off x="658315" y="-1273549"/>
                  <a:ext cx="7799705" cy="409311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538E106-70EB-61D4-A5BB-7D202EB32846}"/>
              </a:ext>
            </a:extLst>
          </p:cNvPr>
          <p:cNvSpPr/>
          <p:nvPr/>
        </p:nvSpPr>
        <p:spPr>
          <a:xfrm>
            <a:off x="3350467" y="3934002"/>
            <a:ext cx="292789" cy="323035"/>
          </a:xfrm>
          <a:prstGeom prst="wedgeRoundRectCallout">
            <a:avLst>
              <a:gd name="adj1" fmla="val 145516"/>
              <a:gd name="adj2" fmla="val -78403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207B8C-7460-8AE5-B7C2-A19CF2805B5A}"/>
              </a:ext>
            </a:extLst>
          </p:cNvPr>
          <p:cNvSpPr/>
          <p:nvPr/>
        </p:nvSpPr>
        <p:spPr>
          <a:xfrm>
            <a:off x="5525589" y="5185954"/>
            <a:ext cx="418788" cy="193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03A6C237-FF2A-71B8-8E54-A802332AA994}"/>
              </a:ext>
            </a:extLst>
          </p:cNvPr>
          <p:cNvSpPr/>
          <p:nvPr/>
        </p:nvSpPr>
        <p:spPr>
          <a:xfrm>
            <a:off x="6040487" y="4630532"/>
            <a:ext cx="292789" cy="323035"/>
          </a:xfrm>
          <a:prstGeom prst="wedgeRoundRectCallout">
            <a:avLst>
              <a:gd name="adj1" fmla="val -115290"/>
              <a:gd name="adj2" fmla="val 132841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12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E6C0DF-1EF9-1726-7108-9EE8E075FAD9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778CEC-3C96-FAA6-48CF-61C1F7632559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6A4C6A-65C7-81F9-4E4C-406A38BFF931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4C47F6-D2B4-145A-171A-2AE53B222123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7" name="Plaque 6">
                <a:extLst>
                  <a:ext uri="{FF2B5EF4-FFF2-40B4-BE49-F238E27FC236}">
                    <a16:creationId xmlns:a16="http://schemas.microsoft.com/office/drawing/2014/main" id="{79F773A3-0FC0-3AA3-886A-8A9F1A6BCE00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EBA267-F4B8-091F-FD18-11D725BCC08B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ใบเสนอราคาซื้อ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-&gt; </a:t>
                </a:r>
                <a:r>
                  <a:rPr lang="th-TH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ใบแจ้งงาน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180E4CF-AA69-67C2-36C1-D94316B60021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20E5340-E4FC-9451-9ACC-2F0DAD6A37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216F2-E767-94E0-D4FE-BE5F54BF593E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4" name="Picture 2">
              <a:hlinkClick r:id="rId2"/>
              <a:extLst>
                <a:ext uri="{FF2B5EF4-FFF2-40B4-BE49-F238E27FC236}">
                  <a16:creationId xmlns:a16="http://schemas.microsoft.com/office/drawing/2014/main" id="{9E74A88A-674C-B9F0-BA3B-FFDE7659B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76EBD5-09B2-5AA5-0E66-01FD21CC2EDE}"/>
              </a:ext>
            </a:extLst>
          </p:cNvPr>
          <p:cNvSpPr txBox="1"/>
          <p:nvPr/>
        </p:nvSpPr>
        <p:spPr>
          <a:xfrm>
            <a:off x="8639429" y="1611463"/>
            <a:ext cx="2865810" cy="325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ใบแจ้งงาน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ใบเสนอราคาซื้อ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กดรูปเครื่องมือในหัวข้อใบแจ้งงานของใบเสนอราคาที่ต้องการ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หน้าจอแสดงเมื่อกดหมายเลข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th-TH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F91BF8-2983-7AEB-3A95-C03E921A66A8}"/>
              </a:ext>
            </a:extLst>
          </p:cNvPr>
          <p:cNvGrpSpPr/>
          <p:nvPr/>
        </p:nvGrpSpPr>
        <p:grpSpPr>
          <a:xfrm>
            <a:off x="244361" y="1085101"/>
            <a:ext cx="7837629" cy="4861190"/>
            <a:chOff x="244361" y="1085101"/>
            <a:chExt cx="7837629" cy="48611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2ADE47-60DC-2648-C4BA-C04D3C5B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03" y="1366018"/>
              <a:ext cx="7312959" cy="458027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6DA5DC-ADA8-287B-08D7-CD4D19A151EE}"/>
                </a:ext>
              </a:extLst>
            </p:cNvPr>
            <p:cNvSpPr/>
            <p:nvPr/>
          </p:nvSpPr>
          <p:spPr>
            <a:xfrm>
              <a:off x="748445" y="4324084"/>
              <a:ext cx="68350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50C1FC24-703B-F195-B469-89B03C63B7F5}"/>
                </a:ext>
              </a:extLst>
            </p:cNvPr>
            <p:cNvSpPr/>
            <p:nvPr/>
          </p:nvSpPr>
          <p:spPr>
            <a:xfrm>
              <a:off x="244361" y="4116926"/>
              <a:ext cx="292789" cy="323035"/>
            </a:xfrm>
            <a:prstGeom prst="wedgeRoundRectCallout">
              <a:avLst>
                <a:gd name="adj1" fmla="val 126748"/>
                <a:gd name="adj2" fmla="val 9038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492EB8-23F6-5DDF-1201-9CCAE0990E91}"/>
                </a:ext>
              </a:extLst>
            </p:cNvPr>
            <p:cNvSpPr/>
            <p:nvPr/>
          </p:nvSpPr>
          <p:spPr>
            <a:xfrm>
              <a:off x="2391163" y="2755849"/>
              <a:ext cx="68350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28443D6-50E2-CB8F-0D6D-3BC09794990B}"/>
                </a:ext>
              </a:extLst>
            </p:cNvPr>
            <p:cNvSpPr/>
            <p:nvPr/>
          </p:nvSpPr>
          <p:spPr>
            <a:xfrm>
              <a:off x="3178669" y="2277929"/>
              <a:ext cx="292789" cy="323035"/>
            </a:xfrm>
            <a:prstGeom prst="wedgeRoundRectCallout">
              <a:avLst>
                <a:gd name="adj1" fmla="val -115290"/>
                <a:gd name="adj2" fmla="val 13284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107997-402C-AADE-D33A-60FAA716157A}"/>
                </a:ext>
              </a:extLst>
            </p:cNvPr>
            <p:cNvSpPr/>
            <p:nvPr/>
          </p:nvSpPr>
          <p:spPr>
            <a:xfrm>
              <a:off x="5265271" y="4216998"/>
              <a:ext cx="461160" cy="2292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34DA40-E08F-19E6-1B87-17D90D080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326" y="1133390"/>
              <a:ext cx="4309248" cy="1982157"/>
            </a:xfrm>
            <a:prstGeom prst="rect">
              <a:avLst/>
            </a:prstGeom>
            <a:ln w="28575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D5423E7A-77CA-A7F0-FAEA-283F39A5C87C}"/>
                </a:ext>
              </a:extLst>
            </p:cNvPr>
            <p:cNvSpPr/>
            <p:nvPr/>
          </p:nvSpPr>
          <p:spPr>
            <a:xfrm>
              <a:off x="5788138" y="3818965"/>
              <a:ext cx="315034" cy="297961"/>
            </a:xfrm>
            <a:prstGeom prst="wedgeRoundRectCallout">
              <a:avLst>
                <a:gd name="adj1" fmla="val -78766"/>
                <a:gd name="adj2" fmla="val 9699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552DED68-1EF8-6E5B-C6BE-A91835A4918E}"/>
                </a:ext>
              </a:extLst>
            </p:cNvPr>
            <p:cNvSpPr/>
            <p:nvPr/>
          </p:nvSpPr>
          <p:spPr>
            <a:xfrm>
              <a:off x="7620830" y="1085101"/>
              <a:ext cx="461160" cy="303557"/>
            </a:xfrm>
            <a:prstGeom prst="wedgeRoundRectCallout">
              <a:avLst>
                <a:gd name="adj1" fmla="val -55439"/>
                <a:gd name="adj2" fmla="val 9344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88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E6C0DF-1EF9-1726-7108-9EE8E075FAD9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778CEC-3C96-FAA6-48CF-61C1F7632559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6A4C6A-65C7-81F9-4E4C-406A38BFF931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4C47F6-D2B4-145A-171A-2AE53B222123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7" name="Plaque 6">
                <a:extLst>
                  <a:ext uri="{FF2B5EF4-FFF2-40B4-BE49-F238E27FC236}">
                    <a16:creationId xmlns:a16="http://schemas.microsoft.com/office/drawing/2014/main" id="{79F773A3-0FC0-3AA3-886A-8A9F1A6BCE00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EBA267-F4B8-091F-FD18-11D725BCC08B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ใบเสนอราคาซื้อ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-&gt; </a:t>
                </a:r>
                <a:r>
                  <a:rPr lang="th-TH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ใบแจ้งงาน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180E4CF-AA69-67C2-36C1-D94316B60021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20E5340-E4FC-9451-9ACC-2F0DAD6A37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216F2-E767-94E0-D4FE-BE5F54BF593E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4" name="Picture 2">
              <a:hlinkClick r:id="rId2"/>
              <a:extLst>
                <a:ext uri="{FF2B5EF4-FFF2-40B4-BE49-F238E27FC236}">
                  <a16:creationId xmlns:a16="http://schemas.microsoft.com/office/drawing/2014/main" id="{9E74A88A-674C-B9F0-BA3B-FFDE7659B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76EBD5-09B2-5AA5-0E66-01FD21CC2EDE}"/>
              </a:ext>
            </a:extLst>
          </p:cNvPr>
          <p:cNvSpPr txBox="1"/>
          <p:nvPr/>
        </p:nvSpPr>
        <p:spPr>
          <a:xfrm>
            <a:off x="8639429" y="1611463"/>
            <a:ext cx="2865810" cy="3993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ใบแจ้งงาน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สำหรับเพิ่มใบแจ้งงานบริการ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กลับไปหน้าใบเสนอราคา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แสดงสถานะการอนุมัติ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สำหรับเปิด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ปิดใบแจ้งงาน และทำให้ทราบว่าใบแจ้งงานนั้นๆเปิดอยู่ หรือ ปิดแล้ว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สำหรับแก้ไขใบแจ้งงานนั้นๆ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สำหรับลบใบแจ้งงานนั้นๆ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สำหรับค้นหาใบแจ้งงานที่ต้องการ</a:t>
            </a:r>
          </a:p>
          <a:p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30181B-B4F4-3E9E-E527-C3467E10BA23}"/>
              </a:ext>
            </a:extLst>
          </p:cNvPr>
          <p:cNvGrpSpPr/>
          <p:nvPr/>
        </p:nvGrpSpPr>
        <p:grpSpPr>
          <a:xfrm>
            <a:off x="269573" y="1572016"/>
            <a:ext cx="7742765" cy="3753019"/>
            <a:chOff x="269573" y="1572016"/>
            <a:chExt cx="7742765" cy="375301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B0C19B-E4A5-88AA-17C5-5322263D0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26" y="1572016"/>
              <a:ext cx="7421512" cy="3753019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FBCC26-C4EA-71DD-288C-DD00D269CF08}"/>
                </a:ext>
              </a:extLst>
            </p:cNvPr>
            <p:cNvSpPr/>
            <p:nvPr/>
          </p:nvSpPr>
          <p:spPr>
            <a:xfrm>
              <a:off x="665245" y="1943669"/>
              <a:ext cx="78703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2DF496E9-1AB5-9E23-A3E2-45AD5A120AF6}"/>
                </a:ext>
              </a:extLst>
            </p:cNvPr>
            <p:cNvSpPr/>
            <p:nvPr/>
          </p:nvSpPr>
          <p:spPr>
            <a:xfrm>
              <a:off x="269573" y="2859992"/>
              <a:ext cx="311502" cy="323035"/>
            </a:xfrm>
            <a:prstGeom prst="wedgeRoundRectCallout">
              <a:avLst>
                <a:gd name="adj1" fmla="val 95372"/>
                <a:gd name="adj2" fmla="val -14356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C2DE10-D8C7-AF11-FE6F-DBFFD12F9B63}"/>
                </a:ext>
              </a:extLst>
            </p:cNvPr>
            <p:cNvSpPr/>
            <p:nvPr/>
          </p:nvSpPr>
          <p:spPr>
            <a:xfrm>
              <a:off x="6041328" y="4303994"/>
              <a:ext cx="464838" cy="3693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7" name="Speech Bubble: Rectangle with Corners Rounded 26">
              <a:extLst>
                <a:ext uri="{FF2B5EF4-FFF2-40B4-BE49-F238E27FC236}">
                  <a16:creationId xmlns:a16="http://schemas.microsoft.com/office/drawing/2014/main" id="{F3948F67-94E4-64BD-98D0-26669AD7DEB1}"/>
                </a:ext>
              </a:extLst>
            </p:cNvPr>
            <p:cNvSpPr/>
            <p:nvPr/>
          </p:nvSpPr>
          <p:spPr>
            <a:xfrm>
              <a:off x="2542317" y="1620634"/>
              <a:ext cx="311502" cy="323035"/>
            </a:xfrm>
            <a:prstGeom prst="wedgeRoundRectCallout">
              <a:avLst>
                <a:gd name="adj1" fmla="val -132557"/>
                <a:gd name="adj2" fmla="val 8288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1AE2A9D-2C1F-7AF1-F4BB-B0A1BA8B10CB}"/>
                </a:ext>
              </a:extLst>
            </p:cNvPr>
            <p:cNvSpPr/>
            <p:nvPr/>
          </p:nvSpPr>
          <p:spPr>
            <a:xfrm>
              <a:off x="4810525" y="3785947"/>
              <a:ext cx="939859" cy="908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9" name="Speech Bubble: Rectangle with Corners Rounded 28">
              <a:extLst>
                <a:ext uri="{FF2B5EF4-FFF2-40B4-BE49-F238E27FC236}">
                  <a16:creationId xmlns:a16="http://schemas.microsoft.com/office/drawing/2014/main" id="{515E88EB-7E6A-54C4-407C-95B0FFC52878}"/>
                </a:ext>
              </a:extLst>
            </p:cNvPr>
            <p:cNvSpPr/>
            <p:nvPr/>
          </p:nvSpPr>
          <p:spPr>
            <a:xfrm>
              <a:off x="4499023" y="4904408"/>
              <a:ext cx="311502" cy="323035"/>
            </a:xfrm>
            <a:prstGeom prst="wedgeRoundRectCallout">
              <a:avLst>
                <a:gd name="adj1" fmla="val 95372"/>
                <a:gd name="adj2" fmla="val -14356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6042C5-F3BA-BFE6-432D-125E3BB827A3}"/>
                </a:ext>
              </a:extLst>
            </p:cNvPr>
            <p:cNvSpPr/>
            <p:nvPr/>
          </p:nvSpPr>
          <p:spPr>
            <a:xfrm>
              <a:off x="817222" y="3796585"/>
              <a:ext cx="939859" cy="908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1" name="Speech Bubble: Rectangle with Corners Rounded 30">
              <a:extLst>
                <a:ext uri="{FF2B5EF4-FFF2-40B4-BE49-F238E27FC236}">
                  <a16:creationId xmlns:a16="http://schemas.microsoft.com/office/drawing/2014/main" id="{12046C9C-DF92-2265-A411-DF2B7EE8DF8C}"/>
                </a:ext>
              </a:extLst>
            </p:cNvPr>
            <p:cNvSpPr/>
            <p:nvPr/>
          </p:nvSpPr>
          <p:spPr>
            <a:xfrm>
              <a:off x="473796" y="4705487"/>
              <a:ext cx="343850" cy="323035"/>
            </a:xfrm>
            <a:prstGeom prst="wedgeRoundRectCallout">
              <a:avLst>
                <a:gd name="adj1" fmla="val 95372"/>
                <a:gd name="adj2" fmla="val -14356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A14C32-2502-EEC0-3772-4F51220824CF}"/>
                </a:ext>
              </a:extLst>
            </p:cNvPr>
            <p:cNvSpPr/>
            <p:nvPr/>
          </p:nvSpPr>
          <p:spPr>
            <a:xfrm>
              <a:off x="7028364" y="4066363"/>
              <a:ext cx="464838" cy="2376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3399F6-3F95-6841-DD55-B4D6C883E9A0}"/>
                </a:ext>
              </a:extLst>
            </p:cNvPr>
            <p:cNvSpPr/>
            <p:nvPr/>
          </p:nvSpPr>
          <p:spPr>
            <a:xfrm>
              <a:off x="1545350" y="1943669"/>
              <a:ext cx="78703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4" name="Speech Bubble: Rectangle with Corners Rounded 33">
              <a:extLst>
                <a:ext uri="{FF2B5EF4-FFF2-40B4-BE49-F238E27FC236}">
                  <a16:creationId xmlns:a16="http://schemas.microsoft.com/office/drawing/2014/main" id="{C28F247F-1521-222A-79A2-BEFE648A5982}"/>
                </a:ext>
              </a:extLst>
            </p:cNvPr>
            <p:cNvSpPr/>
            <p:nvPr/>
          </p:nvSpPr>
          <p:spPr>
            <a:xfrm>
              <a:off x="5784498" y="4945793"/>
              <a:ext cx="311502" cy="323035"/>
            </a:xfrm>
            <a:prstGeom prst="wedgeRoundRectCallout">
              <a:avLst>
                <a:gd name="adj1" fmla="val 95372"/>
                <a:gd name="adj2" fmla="val -14356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Speech Bubble: Rectangle with Corners Rounded 34">
              <a:extLst>
                <a:ext uri="{FF2B5EF4-FFF2-40B4-BE49-F238E27FC236}">
                  <a16:creationId xmlns:a16="http://schemas.microsoft.com/office/drawing/2014/main" id="{0E098478-99C3-7E17-06A6-BEE8604B0FB0}"/>
                </a:ext>
              </a:extLst>
            </p:cNvPr>
            <p:cNvSpPr/>
            <p:nvPr/>
          </p:nvSpPr>
          <p:spPr>
            <a:xfrm>
              <a:off x="7381376" y="4681147"/>
              <a:ext cx="311502" cy="323035"/>
            </a:xfrm>
            <a:prstGeom prst="wedgeRoundRectCallout">
              <a:avLst>
                <a:gd name="adj1" fmla="val -35860"/>
                <a:gd name="adj2" fmla="val -18685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163673-526A-602D-7695-BBFD82AA934B}"/>
                </a:ext>
              </a:extLst>
            </p:cNvPr>
            <p:cNvSpPr/>
            <p:nvPr/>
          </p:nvSpPr>
          <p:spPr>
            <a:xfrm>
              <a:off x="4184844" y="3395094"/>
              <a:ext cx="3814876" cy="2932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7" name="Speech Bubble: Rectangle with Corners Rounded 36">
              <a:extLst>
                <a:ext uri="{FF2B5EF4-FFF2-40B4-BE49-F238E27FC236}">
                  <a16:creationId xmlns:a16="http://schemas.microsoft.com/office/drawing/2014/main" id="{A6952201-7E17-CB6D-7E41-96224FC04998}"/>
                </a:ext>
              </a:extLst>
            </p:cNvPr>
            <p:cNvSpPr/>
            <p:nvPr/>
          </p:nvSpPr>
          <p:spPr>
            <a:xfrm>
              <a:off x="6350415" y="2859991"/>
              <a:ext cx="459176" cy="304905"/>
            </a:xfrm>
            <a:prstGeom prst="wedgeRoundRectCallout">
              <a:avLst>
                <a:gd name="adj1" fmla="val -56581"/>
                <a:gd name="adj2" fmla="val 13284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870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E6C0DF-1EF9-1726-7108-9EE8E075FAD9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778CEC-3C96-FAA6-48CF-61C1F7632559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6A4C6A-65C7-81F9-4E4C-406A38BFF931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4C47F6-D2B4-145A-171A-2AE53B222123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7" name="Plaque 6">
                <a:extLst>
                  <a:ext uri="{FF2B5EF4-FFF2-40B4-BE49-F238E27FC236}">
                    <a16:creationId xmlns:a16="http://schemas.microsoft.com/office/drawing/2014/main" id="{79F773A3-0FC0-3AA3-886A-8A9F1A6BCE00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EBA267-F4B8-091F-FD18-11D725BCC08B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ใบเสนอราคาซื้อ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-&gt; 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การเพิ่ม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แก้ไข</a:t>
                </a:r>
                <a:r>
                  <a:rPr lang="th-TH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ใบแจ้งงาน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180E4CF-AA69-67C2-36C1-D94316B60021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20E5340-E4FC-9451-9ACC-2F0DAD6A37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216F2-E767-94E0-D4FE-BE5F54BF593E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4" name="Picture 2">
              <a:hlinkClick r:id="rId2"/>
              <a:extLst>
                <a:ext uri="{FF2B5EF4-FFF2-40B4-BE49-F238E27FC236}">
                  <a16:creationId xmlns:a16="http://schemas.microsoft.com/office/drawing/2014/main" id="{9E74A88A-674C-B9F0-BA3B-FFDE7659B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84309C-4256-94C4-2629-A2D98959CC42}"/>
              </a:ext>
            </a:extLst>
          </p:cNvPr>
          <p:cNvSpPr txBox="1"/>
          <p:nvPr/>
        </p:nvSpPr>
        <p:spPr>
          <a:xfrm>
            <a:off x="8532099" y="1623201"/>
            <a:ext cx="2865810" cy="191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แก้ไขใบแจ้งงาน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กดเพิ่ม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E7E1A5-52C6-C181-CE38-2262A208D0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17" b="50000"/>
          <a:stretch/>
        </p:blipFill>
        <p:spPr>
          <a:xfrm>
            <a:off x="521068" y="994839"/>
            <a:ext cx="2256318" cy="21142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485D2C-04F1-631C-CE28-38126212854E}"/>
              </a:ext>
            </a:extLst>
          </p:cNvPr>
          <p:cNvSpPr/>
          <p:nvPr/>
        </p:nvSpPr>
        <p:spPr>
          <a:xfrm>
            <a:off x="1627522" y="1455959"/>
            <a:ext cx="787037" cy="759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278EEC-56E6-D49D-02FD-18F4553F39F4}"/>
              </a:ext>
            </a:extLst>
          </p:cNvPr>
          <p:cNvGrpSpPr/>
          <p:nvPr/>
        </p:nvGrpSpPr>
        <p:grpSpPr>
          <a:xfrm>
            <a:off x="2908843" y="1074294"/>
            <a:ext cx="5127884" cy="4709411"/>
            <a:chOff x="1819454" y="514714"/>
            <a:chExt cx="5741301" cy="66098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F9E54C9-196F-9CE3-837F-9D6C85EDA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0"/>
            <a:stretch/>
          </p:blipFill>
          <p:spPr>
            <a:xfrm>
              <a:off x="1819454" y="514714"/>
              <a:ext cx="5741301" cy="39206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591844-C46D-E92D-AE56-56059BED2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" t="21900" b="554"/>
            <a:stretch/>
          </p:blipFill>
          <p:spPr>
            <a:xfrm>
              <a:off x="1819454" y="4298222"/>
              <a:ext cx="5730028" cy="2826381"/>
            </a:xfrm>
            <a:prstGeom prst="rect">
              <a:avLst/>
            </a:prstGeom>
          </p:spPr>
        </p:pic>
      </p:grp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91E8607-E765-26AA-E4D0-E9A30F315D9F}"/>
              </a:ext>
            </a:extLst>
          </p:cNvPr>
          <p:cNvSpPr/>
          <p:nvPr/>
        </p:nvSpPr>
        <p:spPr>
          <a:xfrm>
            <a:off x="2528662" y="1245210"/>
            <a:ext cx="311502" cy="323035"/>
          </a:xfrm>
          <a:prstGeom prst="wedgeRoundRectCallout">
            <a:avLst>
              <a:gd name="adj1" fmla="val -132557"/>
              <a:gd name="adj2" fmla="val 82889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13FFB2-B780-E393-1C36-3811C6FC3EAB}"/>
              </a:ext>
            </a:extLst>
          </p:cNvPr>
          <p:cNvSpPr/>
          <p:nvPr/>
        </p:nvSpPr>
        <p:spPr>
          <a:xfrm>
            <a:off x="2999736" y="1858547"/>
            <a:ext cx="4892654" cy="3165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08699B-C8AE-9562-FC6D-2343235C8D49}"/>
              </a:ext>
            </a:extLst>
          </p:cNvPr>
          <p:cNvSpPr/>
          <p:nvPr/>
        </p:nvSpPr>
        <p:spPr>
          <a:xfrm>
            <a:off x="4901495" y="5493689"/>
            <a:ext cx="574396" cy="202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01A4AA2-91FB-15B6-3E5E-DC81D73AA658}"/>
              </a:ext>
            </a:extLst>
          </p:cNvPr>
          <p:cNvSpPr/>
          <p:nvPr/>
        </p:nvSpPr>
        <p:spPr>
          <a:xfrm>
            <a:off x="6450075" y="1507004"/>
            <a:ext cx="311502" cy="323035"/>
          </a:xfrm>
          <a:prstGeom prst="wedgeRoundRectCallout">
            <a:avLst>
              <a:gd name="adj1" fmla="val -132557"/>
              <a:gd name="adj2" fmla="val 82889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97827039-526A-3DEC-75E5-DBD68EFEA1A1}"/>
              </a:ext>
            </a:extLst>
          </p:cNvPr>
          <p:cNvSpPr/>
          <p:nvPr/>
        </p:nvSpPr>
        <p:spPr>
          <a:xfrm>
            <a:off x="4213539" y="5701643"/>
            <a:ext cx="311502" cy="323035"/>
          </a:xfrm>
          <a:prstGeom prst="wedgeRoundRectCallout">
            <a:avLst>
              <a:gd name="adj1" fmla="val 171111"/>
              <a:gd name="adj2" fmla="val -76539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38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CAADB-CF9B-A45D-5D11-ACE06E96C83D}"/>
              </a:ext>
            </a:extLst>
          </p:cNvPr>
          <p:cNvGrpSpPr/>
          <p:nvPr/>
        </p:nvGrpSpPr>
        <p:grpSpPr>
          <a:xfrm>
            <a:off x="468773" y="418156"/>
            <a:ext cx="11232994" cy="5828802"/>
            <a:chOff x="479503" y="364179"/>
            <a:chExt cx="11232994" cy="5828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BA78AF-C785-5305-E3F5-DEA30DC04CCE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3BE0DB-404C-7373-D30D-9D1D9A7C4C33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261D0-9433-2F24-1CD1-4A2EF44EDF31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7" name="Plaque 16">
                <a:extLst>
                  <a:ext uri="{FF2B5EF4-FFF2-40B4-BE49-F238E27FC236}">
                    <a16:creationId xmlns:a16="http://schemas.microsoft.com/office/drawing/2014/main" id="{33E53DA1-76A7-04B2-576D-262CC30631CB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C1B9070-6A9A-DDCD-8DCB-D29CB48A13FF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ใบเสนอราคาเช่า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C3A88DD-610B-96B2-0768-E77D0E0B86DB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50E80E2-4538-78D7-7DE0-FF3DC61840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76C454-C037-FDDD-835E-0B3102E2FF64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14" name="Picture 2">
              <a:hlinkClick r:id="rId2"/>
              <a:extLst>
                <a:ext uri="{FF2B5EF4-FFF2-40B4-BE49-F238E27FC236}">
                  <a16:creationId xmlns:a16="http://schemas.microsoft.com/office/drawing/2014/main" id="{DC8C5593-7C50-B44D-E77A-C73E53ADD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C8049B6-4F54-2FE9-B81F-DFEA70B352AA}"/>
              </a:ext>
            </a:extLst>
          </p:cNvPr>
          <p:cNvGrpSpPr/>
          <p:nvPr/>
        </p:nvGrpSpPr>
        <p:grpSpPr>
          <a:xfrm>
            <a:off x="268425" y="1420161"/>
            <a:ext cx="7783446" cy="4307486"/>
            <a:chOff x="268425" y="1420161"/>
            <a:chExt cx="7783446" cy="43074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6C218D-2A99-E544-B8B2-82F4B1570FE1}"/>
                </a:ext>
              </a:extLst>
            </p:cNvPr>
            <p:cNvGrpSpPr/>
            <p:nvPr/>
          </p:nvGrpSpPr>
          <p:grpSpPr>
            <a:xfrm>
              <a:off x="697957" y="1420161"/>
              <a:ext cx="7353914" cy="4207665"/>
              <a:chOff x="1310286" y="665019"/>
              <a:chExt cx="9571428" cy="562112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C52F5D-F34A-50EF-4C0E-F5B9A31B1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0"/>
              <a:stretch/>
            </p:blipFill>
            <p:spPr>
              <a:xfrm>
                <a:off x="1310286" y="665019"/>
                <a:ext cx="9571428" cy="562112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DE81C6C-6526-ED78-40BB-AA2EBC1425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451" b="15984"/>
              <a:stretch/>
            </p:blipFill>
            <p:spPr>
              <a:xfrm>
                <a:off x="2457964" y="4317774"/>
                <a:ext cx="8423749" cy="1968369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67FB905-ED04-7E9E-F1DC-95657B064507}"/>
                </a:ext>
              </a:extLst>
            </p:cNvPr>
            <p:cNvGrpSpPr/>
            <p:nvPr/>
          </p:nvGrpSpPr>
          <p:grpSpPr>
            <a:xfrm>
              <a:off x="268425" y="2138692"/>
              <a:ext cx="7710028" cy="3588955"/>
              <a:chOff x="244361" y="2210881"/>
              <a:chExt cx="7710028" cy="358895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DD1B7C1-E259-C023-29D9-F0B4D3790473}"/>
                  </a:ext>
                </a:extLst>
              </p:cNvPr>
              <p:cNvGrpSpPr/>
              <p:nvPr/>
            </p:nvGrpSpPr>
            <p:grpSpPr>
              <a:xfrm>
                <a:off x="244361" y="2210881"/>
                <a:ext cx="7710028" cy="3588955"/>
                <a:chOff x="244361" y="2210881"/>
                <a:chExt cx="7710028" cy="358895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92F9E8C-02FD-F050-3690-CAAD6B2E20AD}"/>
                    </a:ext>
                  </a:extLst>
                </p:cNvPr>
                <p:cNvGrpSpPr/>
                <p:nvPr/>
              </p:nvGrpSpPr>
              <p:grpSpPr>
                <a:xfrm>
                  <a:off x="244361" y="2210881"/>
                  <a:ext cx="7710028" cy="3489134"/>
                  <a:chOff x="244361" y="2210881"/>
                  <a:chExt cx="7710028" cy="3489134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B98A734-88BD-74DB-1133-5C2570BEEABD}"/>
                      </a:ext>
                    </a:extLst>
                  </p:cNvPr>
                  <p:cNvSpPr/>
                  <p:nvPr/>
                </p:nvSpPr>
                <p:spPr>
                  <a:xfrm>
                    <a:off x="1711918" y="3954614"/>
                    <a:ext cx="905195" cy="1745401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2" name="Speech Bubble: Rectangle with Corners Rounded 41">
                    <a:extLst>
                      <a:ext uri="{FF2B5EF4-FFF2-40B4-BE49-F238E27FC236}">
                        <a16:creationId xmlns:a16="http://schemas.microsoft.com/office/drawing/2014/main" id="{367E1AAD-A5CA-CC9C-7C83-88740681749F}"/>
                      </a:ext>
                    </a:extLst>
                  </p:cNvPr>
                  <p:cNvSpPr/>
                  <p:nvPr/>
                </p:nvSpPr>
                <p:spPr>
                  <a:xfrm>
                    <a:off x="1318713" y="3681649"/>
                    <a:ext cx="288397" cy="272965"/>
                  </a:xfrm>
                  <a:prstGeom prst="wedgeRoundRectCallout">
                    <a:avLst>
                      <a:gd name="adj1" fmla="val 126748"/>
                      <a:gd name="adj2" fmla="val 90381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9B157FAD-6F2B-E416-7D8F-71603484BB60}"/>
                      </a:ext>
                    </a:extLst>
                  </p:cNvPr>
                  <p:cNvSpPr/>
                  <p:nvPr/>
                </p:nvSpPr>
                <p:spPr>
                  <a:xfrm>
                    <a:off x="5265271" y="3954614"/>
                    <a:ext cx="461160" cy="49165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B3287EAB-A765-14D6-F2B0-EC8061F46074}"/>
                      </a:ext>
                    </a:extLst>
                  </p:cNvPr>
                  <p:cNvSpPr/>
                  <p:nvPr/>
                </p:nvSpPr>
                <p:spPr>
                  <a:xfrm>
                    <a:off x="6845178" y="4200442"/>
                    <a:ext cx="286470" cy="26237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F984B06E-6403-AED8-EAE3-B0AB13ACD7E9}"/>
                      </a:ext>
                    </a:extLst>
                  </p:cNvPr>
                  <p:cNvSpPr/>
                  <p:nvPr/>
                </p:nvSpPr>
                <p:spPr>
                  <a:xfrm>
                    <a:off x="7154537" y="4575351"/>
                    <a:ext cx="286470" cy="26237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B7DDDD9F-EE96-ED6B-E4CC-E518BCE12BB0}"/>
                      </a:ext>
                    </a:extLst>
                  </p:cNvPr>
                  <p:cNvSpPr/>
                  <p:nvPr/>
                </p:nvSpPr>
                <p:spPr>
                  <a:xfrm>
                    <a:off x="7457472" y="4200442"/>
                    <a:ext cx="286470" cy="26237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7994068E-AED7-583F-39AA-3F0715B1DED5}"/>
                      </a:ext>
                    </a:extLst>
                  </p:cNvPr>
                  <p:cNvSpPr/>
                  <p:nvPr/>
                </p:nvSpPr>
                <p:spPr>
                  <a:xfrm>
                    <a:off x="3143869" y="2782312"/>
                    <a:ext cx="683507" cy="75996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8" name="Speech Bubble: Rectangle with Corners Rounded 47">
                    <a:extLst>
                      <a:ext uri="{FF2B5EF4-FFF2-40B4-BE49-F238E27FC236}">
                        <a16:creationId xmlns:a16="http://schemas.microsoft.com/office/drawing/2014/main" id="{7E480226-7095-D2FF-7551-06622CF74DD7}"/>
                      </a:ext>
                    </a:extLst>
                  </p:cNvPr>
                  <p:cNvSpPr/>
                  <p:nvPr/>
                </p:nvSpPr>
                <p:spPr>
                  <a:xfrm>
                    <a:off x="3960533" y="2248383"/>
                    <a:ext cx="292789" cy="323035"/>
                  </a:xfrm>
                  <a:prstGeom prst="wedgeRoundRectCallout">
                    <a:avLst>
                      <a:gd name="adj1" fmla="val -115290"/>
                      <a:gd name="adj2" fmla="val 132841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2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B6A5420D-A26C-15B7-6B0A-E8FA7EE30FC7}"/>
                      </a:ext>
                    </a:extLst>
                  </p:cNvPr>
                  <p:cNvSpPr/>
                  <p:nvPr/>
                </p:nvSpPr>
                <p:spPr>
                  <a:xfrm>
                    <a:off x="748445" y="4215797"/>
                    <a:ext cx="683507" cy="75996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0" name="Speech Bubble: Rectangle with Corners Rounded 49">
                    <a:extLst>
                      <a:ext uri="{FF2B5EF4-FFF2-40B4-BE49-F238E27FC236}">
                        <a16:creationId xmlns:a16="http://schemas.microsoft.com/office/drawing/2014/main" id="{8F4D6913-AA08-7A8A-39FF-29FCEEA92905}"/>
                      </a:ext>
                    </a:extLst>
                  </p:cNvPr>
                  <p:cNvSpPr/>
                  <p:nvPr/>
                </p:nvSpPr>
                <p:spPr>
                  <a:xfrm>
                    <a:off x="244361" y="4116926"/>
                    <a:ext cx="292789" cy="323035"/>
                  </a:xfrm>
                  <a:prstGeom prst="wedgeRoundRectCallout">
                    <a:avLst>
                      <a:gd name="adj1" fmla="val 126748"/>
                      <a:gd name="adj2" fmla="val 90381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1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CAEDEDF-7B86-64E5-1C44-604695C36E7E}"/>
                      </a:ext>
                    </a:extLst>
                  </p:cNvPr>
                  <p:cNvSpPr/>
                  <p:nvPr/>
                </p:nvSpPr>
                <p:spPr>
                  <a:xfrm>
                    <a:off x="3085125" y="3642097"/>
                    <a:ext cx="4822038" cy="205273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EC2765AE-D6CC-1044-529F-1373B0412931}"/>
                      </a:ext>
                    </a:extLst>
                  </p:cNvPr>
                  <p:cNvSpPr/>
                  <p:nvPr/>
                </p:nvSpPr>
                <p:spPr>
                  <a:xfrm>
                    <a:off x="1647649" y="2754304"/>
                    <a:ext cx="683507" cy="75996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3" name="Speech Bubble: Rectangle with Corners Rounded 52">
                    <a:extLst>
                      <a:ext uri="{FF2B5EF4-FFF2-40B4-BE49-F238E27FC236}">
                        <a16:creationId xmlns:a16="http://schemas.microsoft.com/office/drawing/2014/main" id="{66A3D3E5-9813-BB51-BC2D-7D37C0D9A1E1}"/>
                      </a:ext>
                    </a:extLst>
                  </p:cNvPr>
                  <p:cNvSpPr/>
                  <p:nvPr/>
                </p:nvSpPr>
                <p:spPr>
                  <a:xfrm>
                    <a:off x="1261030" y="2210881"/>
                    <a:ext cx="292789" cy="323035"/>
                  </a:xfrm>
                  <a:prstGeom prst="wedgeRoundRectCallout">
                    <a:avLst>
                      <a:gd name="adj1" fmla="val 105362"/>
                      <a:gd name="adj2" fmla="val 135918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3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4" name="Speech Bubble: Rectangle with Corners Rounded 53">
                    <a:extLst>
                      <a:ext uri="{FF2B5EF4-FFF2-40B4-BE49-F238E27FC236}">
                        <a16:creationId xmlns:a16="http://schemas.microsoft.com/office/drawing/2014/main" id="{30692886-E844-E04A-DEB6-5059713DB411}"/>
                      </a:ext>
                    </a:extLst>
                  </p:cNvPr>
                  <p:cNvSpPr/>
                  <p:nvPr/>
                </p:nvSpPr>
                <p:spPr>
                  <a:xfrm>
                    <a:off x="4788510" y="4257548"/>
                    <a:ext cx="288397" cy="205273"/>
                  </a:xfrm>
                  <a:prstGeom prst="wedgeRoundRectCallout">
                    <a:avLst>
                      <a:gd name="adj1" fmla="val 129270"/>
                      <a:gd name="adj2" fmla="val -61449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5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5" name="Speech Bubble: Rectangle with Corners Rounded 54">
                    <a:extLst>
                      <a:ext uri="{FF2B5EF4-FFF2-40B4-BE49-F238E27FC236}">
                        <a16:creationId xmlns:a16="http://schemas.microsoft.com/office/drawing/2014/main" id="{7F6C6E87-225D-811A-DC4B-00EB48DC3650}"/>
                      </a:ext>
                    </a:extLst>
                  </p:cNvPr>
                  <p:cNvSpPr/>
                  <p:nvPr/>
                </p:nvSpPr>
                <p:spPr>
                  <a:xfrm>
                    <a:off x="7144818" y="3213237"/>
                    <a:ext cx="332925" cy="205273"/>
                  </a:xfrm>
                  <a:prstGeom prst="wedgeRoundRectCallout">
                    <a:avLst>
                      <a:gd name="adj1" fmla="val -70766"/>
                      <a:gd name="adj2" fmla="val 172205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6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6" name="Speech Bubble: Rectangle with Corners Rounded 55">
                    <a:extLst>
                      <a:ext uri="{FF2B5EF4-FFF2-40B4-BE49-F238E27FC236}">
                        <a16:creationId xmlns:a16="http://schemas.microsoft.com/office/drawing/2014/main" id="{6232741F-B056-F8C9-5BB8-64DB1342533E}"/>
                      </a:ext>
                    </a:extLst>
                  </p:cNvPr>
                  <p:cNvSpPr/>
                  <p:nvPr/>
                </p:nvSpPr>
                <p:spPr>
                  <a:xfrm>
                    <a:off x="6790383" y="4731363"/>
                    <a:ext cx="288397" cy="205273"/>
                  </a:xfrm>
                  <a:prstGeom prst="wedgeRoundRectCallout">
                    <a:avLst>
                      <a:gd name="adj1" fmla="val 16035"/>
                      <a:gd name="adj2" fmla="val -175303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7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7" name="Speech Bubble: Rectangle with Corners Rounded 56">
                    <a:extLst>
                      <a:ext uri="{FF2B5EF4-FFF2-40B4-BE49-F238E27FC236}">
                        <a16:creationId xmlns:a16="http://schemas.microsoft.com/office/drawing/2014/main" id="{4ED3AB5B-DA2D-3EEC-B034-2D2AB24047E0}"/>
                      </a:ext>
                    </a:extLst>
                  </p:cNvPr>
                  <p:cNvSpPr/>
                  <p:nvPr/>
                </p:nvSpPr>
                <p:spPr>
                  <a:xfrm>
                    <a:off x="7131648" y="5003636"/>
                    <a:ext cx="288397" cy="205273"/>
                  </a:xfrm>
                  <a:prstGeom prst="wedgeRoundRectCallout">
                    <a:avLst>
                      <a:gd name="adj1" fmla="val 11509"/>
                      <a:gd name="adj2" fmla="val -155260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8" name="Speech Bubble: Rectangle with Corners Rounded 57">
                    <a:extLst>
                      <a:ext uri="{FF2B5EF4-FFF2-40B4-BE49-F238E27FC236}">
                        <a16:creationId xmlns:a16="http://schemas.microsoft.com/office/drawing/2014/main" id="{9A6F8FCD-07B1-FB20-BE66-50E6EB145983}"/>
                      </a:ext>
                    </a:extLst>
                  </p:cNvPr>
                  <p:cNvSpPr/>
                  <p:nvPr/>
                </p:nvSpPr>
                <p:spPr>
                  <a:xfrm>
                    <a:off x="7665992" y="4698934"/>
                    <a:ext cx="288397" cy="205273"/>
                  </a:xfrm>
                  <a:prstGeom prst="wedgeRoundRectCallout">
                    <a:avLst>
                      <a:gd name="adj1" fmla="val -45900"/>
                      <a:gd name="adj2" fmla="val -161770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9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1617346-83BB-B0FA-68B1-D1087C2701F2}"/>
                    </a:ext>
                  </a:extLst>
                </p:cNvPr>
                <p:cNvSpPr/>
                <p:nvPr/>
              </p:nvSpPr>
              <p:spPr>
                <a:xfrm>
                  <a:off x="5784441" y="3945123"/>
                  <a:ext cx="481974" cy="185471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4B20C3B-AB57-77D3-2551-6A44A1C7DDB7}"/>
                    </a:ext>
                  </a:extLst>
                </p:cNvPr>
                <p:cNvSpPr/>
                <p:nvPr/>
              </p:nvSpPr>
              <p:spPr>
                <a:xfrm>
                  <a:off x="6310606" y="3945123"/>
                  <a:ext cx="379956" cy="89260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8" name="Speech Bubble: Rectangle with Corners Rounded 37">
                  <a:extLst>
                    <a:ext uri="{FF2B5EF4-FFF2-40B4-BE49-F238E27FC236}">
                      <a16:creationId xmlns:a16="http://schemas.microsoft.com/office/drawing/2014/main" id="{A485FF43-F1E6-EAE5-5D76-516FDCFBA6EF}"/>
                    </a:ext>
                  </a:extLst>
                </p:cNvPr>
                <p:cNvSpPr/>
                <p:nvPr/>
              </p:nvSpPr>
              <p:spPr>
                <a:xfrm>
                  <a:off x="5180763" y="5224495"/>
                  <a:ext cx="461160" cy="296844"/>
                </a:xfrm>
                <a:prstGeom prst="wedgeRoundRectCallout">
                  <a:avLst>
                    <a:gd name="adj1" fmla="val 96897"/>
                    <a:gd name="adj2" fmla="val -109878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10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" name="Speech Bubble: Rectangle with Corners Rounded 38">
                  <a:extLst>
                    <a:ext uri="{FF2B5EF4-FFF2-40B4-BE49-F238E27FC236}">
                      <a16:creationId xmlns:a16="http://schemas.microsoft.com/office/drawing/2014/main" id="{1D273997-4FF3-06AC-E5AE-9C89A2B85392}"/>
                    </a:ext>
                  </a:extLst>
                </p:cNvPr>
                <p:cNvSpPr/>
                <p:nvPr/>
              </p:nvSpPr>
              <p:spPr>
                <a:xfrm>
                  <a:off x="6376131" y="5342183"/>
                  <a:ext cx="445997" cy="277357"/>
                </a:xfrm>
                <a:prstGeom prst="wedgeRoundRectCallout">
                  <a:avLst>
                    <a:gd name="adj1" fmla="val -13500"/>
                    <a:gd name="adj2" fmla="val -232453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11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A53913B-C523-AED7-E997-E341AE555A3C}"/>
                  </a:ext>
                </a:extLst>
              </p:cNvPr>
              <p:cNvSpPr/>
              <p:nvPr/>
            </p:nvSpPr>
            <p:spPr>
              <a:xfrm>
                <a:off x="5861252" y="5266385"/>
                <a:ext cx="283964" cy="26237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53C0D74-BCE9-3189-F9C8-CA05F83466BF}"/>
                  </a:ext>
                </a:extLst>
              </p:cNvPr>
              <p:cNvSpPr/>
              <p:nvPr/>
            </p:nvSpPr>
            <p:spPr>
              <a:xfrm>
                <a:off x="5793554" y="4410123"/>
                <a:ext cx="451133" cy="261917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2247B66-58C7-5339-3781-E544944DBB7D}"/>
                  </a:ext>
                </a:extLst>
              </p:cNvPr>
              <p:cNvSpPr/>
              <p:nvPr/>
            </p:nvSpPr>
            <p:spPr>
              <a:xfrm>
                <a:off x="5945222" y="4658669"/>
                <a:ext cx="160411" cy="16412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Speech Bubble: Rectangle with Corners Rounded 31">
                <a:extLst>
                  <a:ext uri="{FF2B5EF4-FFF2-40B4-BE49-F238E27FC236}">
                    <a16:creationId xmlns:a16="http://schemas.microsoft.com/office/drawing/2014/main" id="{1E44C22A-4B3B-55B0-E0C6-04F14832A7F0}"/>
                  </a:ext>
                </a:extLst>
              </p:cNvPr>
              <p:cNvSpPr/>
              <p:nvPr/>
            </p:nvSpPr>
            <p:spPr>
              <a:xfrm>
                <a:off x="5626968" y="5596492"/>
                <a:ext cx="376266" cy="152400"/>
              </a:xfrm>
              <a:prstGeom prst="wedgeRoundRectCallout">
                <a:avLst>
                  <a:gd name="adj1" fmla="val 61794"/>
                  <a:gd name="adj2" fmla="val -98575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10.1</a:t>
                </a:r>
                <a:endParaRPr lang="th-TH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142435FB-81B3-DB8A-8229-457032AEED59}"/>
                  </a:ext>
                </a:extLst>
              </p:cNvPr>
              <p:cNvSpPr/>
              <p:nvPr/>
            </p:nvSpPr>
            <p:spPr>
              <a:xfrm>
                <a:off x="5404449" y="4628386"/>
                <a:ext cx="376266" cy="152400"/>
              </a:xfrm>
              <a:prstGeom prst="wedgeRoundRectCallout">
                <a:avLst>
                  <a:gd name="adj1" fmla="val 61794"/>
                  <a:gd name="adj2" fmla="val -98575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10.2</a:t>
                </a:r>
                <a:endParaRPr lang="th-TH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" name="Speech Bubble: Rectangle with Corners Rounded 33">
                <a:extLst>
                  <a:ext uri="{FF2B5EF4-FFF2-40B4-BE49-F238E27FC236}">
                    <a16:creationId xmlns:a16="http://schemas.microsoft.com/office/drawing/2014/main" id="{FF0D2667-17BC-BC86-1F73-F01E9B895973}"/>
                  </a:ext>
                </a:extLst>
              </p:cNvPr>
              <p:cNvSpPr/>
              <p:nvPr/>
            </p:nvSpPr>
            <p:spPr>
              <a:xfrm>
                <a:off x="6121145" y="4829847"/>
                <a:ext cx="376266" cy="152400"/>
              </a:xfrm>
              <a:prstGeom prst="wedgeRoundRectCallout">
                <a:avLst>
                  <a:gd name="adj1" fmla="val -57938"/>
                  <a:gd name="adj2" fmla="val -72234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10.3</a:t>
                </a:r>
                <a:endParaRPr lang="th-TH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3531EF1-370F-B0B9-BA5B-5A9F2D3FB2B1}"/>
              </a:ext>
            </a:extLst>
          </p:cNvPr>
          <p:cNvSpPr txBox="1"/>
          <p:nvPr/>
        </p:nvSpPr>
        <p:spPr>
          <a:xfrm>
            <a:off x="8427743" y="1350227"/>
            <a:ext cx="3095460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ใบเสนอราค่าเช่า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ใบเสนอราคาเช่า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สำหรับเพิ่มใบเสนอราคาเช่า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แสดงสถานะของการอนุมัติ (รอแก้ไข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QA,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รอผู้อนุมัติฝ่ายขาย)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ใบแจ้งงาน สามารถเข้าไปดู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 และลบ ใบแจ้งงานของใบเสนอราคานั้นๆได้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สำหรับค้นหาใบเสนอราคาเช่า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สำหรับดาวโหลดใบเสนอราคาเช่าเป็น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สำหรับแก้ไขใบเสนอราคาเช่านั้นๆ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แบบฟอร์มเดียวกันกับการเพิ่มใบเสนอราคา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สำหรับลบใบเสนอราคาเช่านั้นๆ</a:t>
            </a:r>
          </a:p>
          <a:p>
            <a:pPr marL="342900" indent="-342900">
              <a:buAutoNum type="arabicPeriod" startAt="3"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40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CAADB-CF9B-A45D-5D11-ACE06E96C83D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BA78AF-C785-5305-E3F5-DEA30DC04CCE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3BE0DB-404C-7373-D30D-9D1D9A7C4C33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261D0-9433-2F24-1CD1-4A2EF44EDF31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7" name="Plaque 16">
                <a:extLst>
                  <a:ext uri="{FF2B5EF4-FFF2-40B4-BE49-F238E27FC236}">
                    <a16:creationId xmlns:a16="http://schemas.microsoft.com/office/drawing/2014/main" id="{33E53DA1-76A7-04B2-576D-262CC30631CB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C1B9070-6A9A-DDCD-8DCB-D29CB48A13FF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ใบเสนอราคาเช่า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C3A88DD-610B-96B2-0768-E77D0E0B86DB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50E80E2-4538-78D7-7DE0-FF3DC61840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76C454-C037-FDDD-835E-0B3102E2FF64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14" name="Picture 2">
              <a:hlinkClick r:id="rId2"/>
              <a:extLst>
                <a:ext uri="{FF2B5EF4-FFF2-40B4-BE49-F238E27FC236}">
                  <a16:creationId xmlns:a16="http://schemas.microsoft.com/office/drawing/2014/main" id="{DC8C5593-7C50-B44D-E77A-C73E53ADD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7CEC9-8623-D9BE-D96F-D77E697C2F2E}"/>
              </a:ext>
            </a:extLst>
          </p:cNvPr>
          <p:cNvGrpSpPr/>
          <p:nvPr/>
        </p:nvGrpSpPr>
        <p:grpSpPr>
          <a:xfrm>
            <a:off x="268425" y="1420161"/>
            <a:ext cx="7783446" cy="4307486"/>
            <a:chOff x="268425" y="1420161"/>
            <a:chExt cx="7783446" cy="43074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CD534E1-D8C2-C25C-519E-72D732F6F401}"/>
                </a:ext>
              </a:extLst>
            </p:cNvPr>
            <p:cNvGrpSpPr/>
            <p:nvPr/>
          </p:nvGrpSpPr>
          <p:grpSpPr>
            <a:xfrm>
              <a:off x="697957" y="1420161"/>
              <a:ext cx="7353914" cy="4207665"/>
              <a:chOff x="1310286" y="665019"/>
              <a:chExt cx="9571428" cy="562112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29F0F7C-AC87-EFB1-9DEF-55A700390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0"/>
              <a:stretch/>
            </p:blipFill>
            <p:spPr>
              <a:xfrm>
                <a:off x="1310286" y="665019"/>
                <a:ext cx="9571428" cy="562112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B2C497E-5CD7-9571-BE1C-F573DA7C4B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451" b="15984"/>
              <a:stretch/>
            </p:blipFill>
            <p:spPr>
              <a:xfrm>
                <a:off x="2457964" y="4317774"/>
                <a:ext cx="8423749" cy="1968369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5425A4-257F-6A6E-ED04-C2576725FB4B}"/>
                </a:ext>
              </a:extLst>
            </p:cNvPr>
            <p:cNvGrpSpPr/>
            <p:nvPr/>
          </p:nvGrpSpPr>
          <p:grpSpPr>
            <a:xfrm>
              <a:off x="268425" y="2138692"/>
              <a:ext cx="7710028" cy="3588955"/>
              <a:chOff x="244361" y="2210881"/>
              <a:chExt cx="7710028" cy="358895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38D5CD5-776D-1FA9-3C41-79C9E311B392}"/>
                  </a:ext>
                </a:extLst>
              </p:cNvPr>
              <p:cNvGrpSpPr/>
              <p:nvPr/>
            </p:nvGrpSpPr>
            <p:grpSpPr>
              <a:xfrm>
                <a:off x="244361" y="2210881"/>
                <a:ext cx="7710028" cy="3588955"/>
                <a:chOff x="244361" y="2210881"/>
                <a:chExt cx="7710028" cy="358895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2A99D2B-0FFC-E05F-B379-AE2BF576ED25}"/>
                    </a:ext>
                  </a:extLst>
                </p:cNvPr>
                <p:cNvGrpSpPr/>
                <p:nvPr/>
              </p:nvGrpSpPr>
              <p:grpSpPr>
                <a:xfrm>
                  <a:off x="244361" y="2210881"/>
                  <a:ext cx="7710028" cy="3489134"/>
                  <a:chOff x="244361" y="2210881"/>
                  <a:chExt cx="7710028" cy="3489134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EACFC8C9-F0B7-9522-C6EC-4B15E1398483}"/>
                      </a:ext>
                    </a:extLst>
                  </p:cNvPr>
                  <p:cNvSpPr/>
                  <p:nvPr/>
                </p:nvSpPr>
                <p:spPr>
                  <a:xfrm>
                    <a:off x="1711918" y="3954614"/>
                    <a:ext cx="905195" cy="1745401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" name="Speech Bubble: Rectangle with Corners Rounded 27">
                    <a:extLst>
                      <a:ext uri="{FF2B5EF4-FFF2-40B4-BE49-F238E27FC236}">
                        <a16:creationId xmlns:a16="http://schemas.microsoft.com/office/drawing/2014/main" id="{BD097BFB-C6B3-5BFA-5559-955046FB1B14}"/>
                      </a:ext>
                    </a:extLst>
                  </p:cNvPr>
                  <p:cNvSpPr/>
                  <p:nvPr/>
                </p:nvSpPr>
                <p:spPr>
                  <a:xfrm>
                    <a:off x="1318713" y="3681649"/>
                    <a:ext cx="288397" cy="272965"/>
                  </a:xfrm>
                  <a:prstGeom prst="wedgeRoundRectCallout">
                    <a:avLst>
                      <a:gd name="adj1" fmla="val 126748"/>
                      <a:gd name="adj2" fmla="val 90381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4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6E777805-E5EB-16F3-FCC1-65CE3396007B}"/>
                      </a:ext>
                    </a:extLst>
                  </p:cNvPr>
                  <p:cNvSpPr/>
                  <p:nvPr/>
                </p:nvSpPr>
                <p:spPr>
                  <a:xfrm>
                    <a:off x="5265271" y="3954614"/>
                    <a:ext cx="461160" cy="49165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6A492997-5FAB-4D94-49C0-AFF51BFE6CA5}"/>
                      </a:ext>
                    </a:extLst>
                  </p:cNvPr>
                  <p:cNvSpPr/>
                  <p:nvPr/>
                </p:nvSpPr>
                <p:spPr>
                  <a:xfrm>
                    <a:off x="6845178" y="4200442"/>
                    <a:ext cx="286470" cy="26237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C1EA1B6-57A2-481F-3592-9C8DC9B2752D}"/>
                      </a:ext>
                    </a:extLst>
                  </p:cNvPr>
                  <p:cNvSpPr/>
                  <p:nvPr/>
                </p:nvSpPr>
                <p:spPr>
                  <a:xfrm>
                    <a:off x="7154537" y="4575351"/>
                    <a:ext cx="286470" cy="26237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361FBDF-4002-37EC-BBBC-36D6C19DFEE2}"/>
                      </a:ext>
                    </a:extLst>
                  </p:cNvPr>
                  <p:cNvSpPr/>
                  <p:nvPr/>
                </p:nvSpPr>
                <p:spPr>
                  <a:xfrm>
                    <a:off x="7457472" y="4200442"/>
                    <a:ext cx="286470" cy="26237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1D8A7EDF-954E-6C92-2159-8A2F3D8A85C5}"/>
                      </a:ext>
                    </a:extLst>
                  </p:cNvPr>
                  <p:cNvSpPr/>
                  <p:nvPr/>
                </p:nvSpPr>
                <p:spPr>
                  <a:xfrm>
                    <a:off x="3143869" y="2782312"/>
                    <a:ext cx="683507" cy="75996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4" name="Speech Bubble: Rectangle with Corners Rounded 33">
                    <a:extLst>
                      <a:ext uri="{FF2B5EF4-FFF2-40B4-BE49-F238E27FC236}">
                        <a16:creationId xmlns:a16="http://schemas.microsoft.com/office/drawing/2014/main" id="{DE292143-0D2E-8319-5667-72BB8AF196ED}"/>
                      </a:ext>
                    </a:extLst>
                  </p:cNvPr>
                  <p:cNvSpPr/>
                  <p:nvPr/>
                </p:nvSpPr>
                <p:spPr>
                  <a:xfrm>
                    <a:off x="3960533" y="2248383"/>
                    <a:ext cx="292789" cy="323035"/>
                  </a:xfrm>
                  <a:prstGeom prst="wedgeRoundRectCallout">
                    <a:avLst>
                      <a:gd name="adj1" fmla="val -115290"/>
                      <a:gd name="adj2" fmla="val 132841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2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ED22631-6EFA-2A40-2AFF-C3813CF348CB}"/>
                      </a:ext>
                    </a:extLst>
                  </p:cNvPr>
                  <p:cNvSpPr/>
                  <p:nvPr/>
                </p:nvSpPr>
                <p:spPr>
                  <a:xfrm>
                    <a:off x="748445" y="4215797"/>
                    <a:ext cx="683507" cy="75996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6" name="Speech Bubble: Rectangle with Corners Rounded 35">
                    <a:extLst>
                      <a:ext uri="{FF2B5EF4-FFF2-40B4-BE49-F238E27FC236}">
                        <a16:creationId xmlns:a16="http://schemas.microsoft.com/office/drawing/2014/main" id="{D46E63D9-645F-B45E-F80B-528D963B2CB3}"/>
                      </a:ext>
                    </a:extLst>
                  </p:cNvPr>
                  <p:cNvSpPr/>
                  <p:nvPr/>
                </p:nvSpPr>
                <p:spPr>
                  <a:xfrm>
                    <a:off x="244361" y="4116926"/>
                    <a:ext cx="292789" cy="323035"/>
                  </a:xfrm>
                  <a:prstGeom prst="wedgeRoundRectCallout">
                    <a:avLst>
                      <a:gd name="adj1" fmla="val 126748"/>
                      <a:gd name="adj2" fmla="val 90381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1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9431002B-A6C1-B0A2-8706-1E7DAA6B3F96}"/>
                      </a:ext>
                    </a:extLst>
                  </p:cNvPr>
                  <p:cNvSpPr/>
                  <p:nvPr/>
                </p:nvSpPr>
                <p:spPr>
                  <a:xfrm>
                    <a:off x="3085125" y="3642097"/>
                    <a:ext cx="4822038" cy="205273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6DB2099A-BCA1-16BE-5731-9ADA235B7F8A}"/>
                      </a:ext>
                    </a:extLst>
                  </p:cNvPr>
                  <p:cNvSpPr/>
                  <p:nvPr/>
                </p:nvSpPr>
                <p:spPr>
                  <a:xfrm>
                    <a:off x="1647649" y="2754304"/>
                    <a:ext cx="683507" cy="75996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9" name="Speech Bubble: Rectangle with Corners Rounded 38">
                    <a:extLst>
                      <a:ext uri="{FF2B5EF4-FFF2-40B4-BE49-F238E27FC236}">
                        <a16:creationId xmlns:a16="http://schemas.microsoft.com/office/drawing/2014/main" id="{B62C4AF6-692C-AC63-E56A-2892375FFB55}"/>
                      </a:ext>
                    </a:extLst>
                  </p:cNvPr>
                  <p:cNvSpPr/>
                  <p:nvPr/>
                </p:nvSpPr>
                <p:spPr>
                  <a:xfrm>
                    <a:off x="1261030" y="2210881"/>
                    <a:ext cx="292789" cy="323035"/>
                  </a:xfrm>
                  <a:prstGeom prst="wedgeRoundRectCallout">
                    <a:avLst>
                      <a:gd name="adj1" fmla="val 105362"/>
                      <a:gd name="adj2" fmla="val 135918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3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0" name="Speech Bubble: Rectangle with Corners Rounded 39">
                    <a:extLst>
                      <a:ext uri="{FF2B5EF4-FFF2-40B4-BE49-F238E27FC236}">
                        <a16:creationId xmlns:a16="http://schemas.microsoft.com/office/drawing/2014/main" id="{1E82EEC1-153C-97B3-1F10-BEB2775FE731}"/>
                      </a:ext>
                    </a:extLst>
                  </p:cNvPr>
                  <p:cNvSpPr/>
                  <p:nvPr/>
                </p:nvSpPr>
                <p:spPr>
                  <a:xfrm>
                    <a:off x="4788510" y="4257548"/>
                    <a:ext cx="288397" cy="205273"/>
                  </a:xfrm>
                  <a:prstGeom prst="wedgeRoundRectCallout">
                    <a:avLst>
                      <a:gd name="adj1" fmla="val 129270"/>
                      <a:gd name="adj2" fmla="val -61449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5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1" name="Speech Bubble: Rectangle with Corners Rounded 40">
                    <a:extLst>
                      <a:ext uri="{FF2B5EF4-FFF2-40B4-BE49-F238E27FC236}">
                        <a16:creationId xmlns:a16="http://schemas.microsoft.com/office/drawing/2014/main" id="{CB4CDC46-EA91-7451-5414-CBA08787A270}"/>
                      </a:ext>
                    </a:extLst>
                  </p:cNvPr>
                  <p:cNvSpPr/>
                  <p:nvPr/>
                </p:nvSpPr>
                <p:spPr>
                  <a:xfrm>
                    <a:off x="7144818" y="3213237"/>
                    <a:ext cx="332925" cy="205273"/>
                  </a:xfrm>
                  <a:prstGeom prst="wedgeRoundRectCallout">
                    <a:avLst>
                      <a:gd name="adj1" fmla="val -70766"/>
                      <a:gd name="adj2" fmla="val 172205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6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2" name="Speech Bubble: Rectangle with Corners Rounded 41">
                    <a:extLst>
                      <a:ext uri="{FF2B5EF4-FFF2-40B4-BE49-F238E27FC236}">
                        <a16:creationId xmlns:a16="http://schemas.microsoft.com/office/drawing/2014/main" id="{4D4E3CAE-2F5C-9BAC-AF28-D7FC78B23781}"/>
                      </a:ext>
                    </a:extLst>
                  </p:cNvPr>
                  <p:cNvSpPr/>
                  <p:nvPr/>
                </p:nvSpPr>
                <p:spPr>
                  <a:xfrm>
                    <a:off x="6790383" y="4731363"/>
                    <a:ext cx="288397" cy="205273"/>
                  </a:xfrm>
                  <a:prstGeom prst="wedgeRoundRectCallout">
                    <a:avLst>
                      <a:gd name="adj1" fmla="val 16035"/>
                      <a:gd name="adj2" fmla="val -175303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7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3" name="Speech Bubble: Rectangle with Corners Rounded 42">
                    <a:extLst>
                      <a:ext uri="{FF2B5EF4-FFF2-40B4-BE49-F238E27FC236}">
                        <a16:creationId xmlns:a16="http://schemas.microsoft.com/office/drawing/2014/main" id="{AEE898E7-3131-2B10-8D29-99D5334DD51D}"/>
                      </a:ext>
                    </a:extLst>
                  </p:cNvPr>
                  <p:cNvSpPr/>
                  <p:nvPr/>
                </p:nvSpPr>
                <p:spPr>
                  <a:xfrm>
                    <a:off x="7131648" y="5003636"/>
                    <a:ext cx="288397" cy="205273"/>
                  </a:xfrm>
                  <a:prstGeom prst="wedgeRoundRectCallout">
                    <a:avLst>
                      <a:gd name="adj1" fmla="val 11509"/>
                      <a:gd name="adj2" fmla="val -155260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8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4" name="Speech Bubble: Rectangle with Corners Rounded 43">
                    <a:extLst>
                      <a:ext uri="{FF2B5EF4-FFF2-40B4-BE49-F238E27FC236}">
                        <a16:creationId xmlns:a16="http://schemas.microsoft.com/office/drawing/2014/main" id="{862BADD7-3762-A9CD-ADA7-5F6E1E13A73D}"/>
                      </a:ext>
                    </a:extLst>
                  </p:cNvPr>
                  <p:cNvSpPr/>
                  <p:nvPr/>
                </p:nvSpPr>
                <p:spPr>
                  <a:xfrm>
                    <a:off x="7665992" y="4698934"/>
                    <a:ext cx="288397" cy="205273"/>
                  </a:xfrm>
                  <a:prstGeom prst="wedgeRoundRectCallout">
                    <a:avLst>
                      <a:gd name="adj1" fmla="val -45900"/>
                      <a:gd name="adj2" fmla="val -161770"/>
                      <a:gd name="adj3" fmla="val 16667"/>
                    </a:avLst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9</a:t>
                    </a:r>
                    <a:endParaRPr lang="th-TH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00AF87-4758-0C1F-F2AE-9EEF48CC8723}"/>
                    </a:ext>
                  </a:extLst>
                </p:cNvPr>
                <p:cNvSpPr/>
                <p:nvPr/>
              </p:nvSpPr>
              <p:spPr>
                <a:xfrm>
                  <a:off x="5784441" y="3945123"/>
                  <a:ext cx="481974" cy="185471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2531724-7A27-AC01-B6EC-F962F5F1686C}"/>
                    </a:ext>
                  </a:extLst>
                </p:cNvPr>
                <p:cNvSpPr/>
                <p:nvPr/>
              </p:nvSpPr>
              <p:spPr>
                <a:xfrm>
                  <a:off x="6310606" y="3945123"/>
                  <a:ext cx="379956" cy="89260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" name="Speech Bubble: Rectangle with Corners Rounded 24">
                  <a:extLst>
                    <a:ext uri="{FF2B5EF4-FFF2-40B4-BE49-F238E27FC236}">
                      <a16:creationId xmlns:a16="http://schemas.microsoft.com/office/drawing/2014/main" id="{4AD109AC-90B7-0CDC-3E80-FCC7A2AEDD68}"/>
                    </a:ext>
                  </a:extLst>
                </p:cNvPr>
                <p:cNvSpPr/>
                <p:nvPr/>
              </p:nvSpPr>
              <p:spPr>
                <a:xfrm>
                  <a:off x="5180763" y="5224495"/>
                  <a:ext cx="461160" cy="296844"/>
                </a:xfrm>
                <a:prstGeom prst="wedgeRoundRectCallout">
                  <a:avLst>
                    <a:gd name="adj1" fmla="val 96897"/>
                    <a:gd name="adj2" fmla="val -109878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10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6" name="Speech Bubble: Rectangle with Corners Rounded 25">
                  <a:extLst>
                    <a:ext uri="{FF2B5EF4-FFF2-40B4-BE49-F238E27FC236}">
                      <a16:creationId xmlns:a16="http://schemas.microsoft.com/office/drawing/2014/main" id="{F0CB699E-B211-D04A-0CCF-1AB25CE4C543}"/>
                    </a:ext>
                  </a:extLst>
                </p:cNvPr>
                <p:cNvSpPr/>
                <p:nvPr/>
              </p:nvSpPr>
              <p:spPr>
                <a:xfrm>
                  <a:off x="6376131" y="5342183"/>
                  <a:ext cx="445997" cy="277357"/>
                </a:xfrm>
                <a:prstGeom prst="wedgeRoundRectCallout">
                  <a:avLst>
                    <a:gd name="adj1" fmla="val -13500"/>
                    <a:gd name="adj2" fmla="val -232453"/>
                    <a:gd name="adj3" fmla="val 166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11</a:t>
                  </a:r>
                  <a:endParaRPr lang="th-TH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FA5DC31-0B3F-195B-6804-7C0C0502B0C5}"/>
                  </a:ext>
                </a:extLst>
              </p:cNvPr>
              <p:cNvSpPr/>
              <p:nvPr/>
            </p:nvSpPr>
            <p:spPr>
              <a:xfrm>
                <a:off x="5861252" y="5266385"/>
                <a:ext cx="283964" cy="26237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AD78931-102C-3AF8-9FA6-3ECD0A0D0719}"/>
                  </a:ext>
                </a:extLst>
              </p:cNvPr>
              <p:cNvSpPr/>
              <p:nvPr/>
            </p:nvSpPr>
            <p:spPr>
              <a:xfrm>
                <a:off x="5793554" y="4410123"/>
                <a:ext cx="451133" cy="261917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16A06EF-36B8-880A-1D25-F5CCE0C39E68}"/>
                  </a:ext>
                </a:extLst>
              </p:cNvPr>
              <p:cNvSpPr/>
              <p:nvPr/>
            </p:nvSpPr>
            <p:spPr>
              <a:xfrm>
                <a:off x="5945222" y="4658669"/>
                <a:ext cx="160411" cy="16412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BB9AF1B8-26A6-0E5B-4B42-E34FDA24A707}"/>
                  </a:ext>
                </a:extLst>
              </p:cNvPr>
              <p:cNvSpPr/>
              <p:nvPr/>
            </p:nvSpPr>
            <p:spPr>
              <a:xfrm>
                <a:off x="5626968" y="5596492"/>
                <a:ext cx="376266" cy="152400"/>
              </a:xfrm>
              <a:prstGeom prst="wedgeRoundRectCallout">
                <a:avLst>
                  <a:gd name="adj1" fmla="val 61794"/>
                  <a:gd name="adj2" fmla="val -98575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10.1</a:t>
                </a:r>
                <a:endParaRPr lang="th-TH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001C4BA2-E329-7392-1BB4-C668D11F69C9}"/>
                  </a:ext>
                </a:extLst>
              </p:cNvPr>
              <p:cNvSpPr/>
              <p:nvPr/>
            </p:nvSpPr>
            <p:spPr>
              <a:xfrm>
                <a:off x="5404449" y="4628386"/>
                <a:ext cx="376266" cy="152400"/>
              </a:xfrm>
              <a:prstGeom prst="wedgeRoundRectCallout">
                <a:avLst>
                  <a:gd name="adj1" fmla="val 61794"/>
                  <a:gd name="adj2" fmla="val -98575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10.2</a:t>
                </a:r>
                <a:endParaRPr lang="th-TH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2B554021-8EB9-AC56-0861-8F42C72CADE8}"/>
                  </a:ext>
                </a:extLst>
              </p:cNvPr>
              <p:cNvSpPr/>
              <p:nvPr/>
            </p:nvSpPr>
            <p:spPr>
              <a:xfrm>
                <a:off x="6026892" y="4867828"/>
                <a:ext cx="376266" cy="152400"/>
              </a:xfrm>
              <a:prstGeom prst="wedgeRoundRectCallout">
                <a:avLst>
                  <a:gd name="adj1" fmla="val -41950"/>
                  <a:gd name="adj2" fmla="val -95919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10.3</a:t>
                </a:r>
                <a:endParaRPr lang="th-TH" sz="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A470CEB-A30E-EBFE-039C-05DA413D5F3D}"/>
              </a:ext>
            </a:extLst>
          </p:cNvPr>
          <p:cNvSpPr txBox="1"/>
          <p:nvPr/>
        </p:nvSpPr>
        <p:spPr>
          <a:xfrm>
            <a:off x="8353895" y="1133390"/>
            <a:ext cx="329484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ใบเสนอราคาเช่า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สำหรับเปิดใบเสนอราคาซื้อจากข้อมูลของลูกค้าในใบเสนอราคาเช่านั้นๆ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10.1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ปุ่มสำหรับเปิดใบเสนอราคาซื้อ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10.2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แสดงว่าใบเสนอราคาเช่านั้นได้มีการเปิดใบเสนอราคาซื้อแล้ว และสามารถกดเข้าไปเพื่อดูใบเสนอราคาซื้อได้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10.3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ปุ่มสำหรับดาวโหลดใบเสนอราคาซื้อเป็น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11.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สำหรับสร้าง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อัตโนมัติจากข้อมูลของลูกค้าในใบเสนอราคาเช่านั้นๆ 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ปุ่มแดง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ยังไม่มี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ซึ่งสามารถกดสร้างได้ เมื่อกดปุ่มแดงระบบจะสร้าง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อัตโนมัติ ปุ่มจะกลายเป็นสีเขียว</a:t>
            </a:r>
          </a:p>
          <a:p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ปุ่มเขียว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มีการสร้าง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 และเมื่อกดปุ่มเขียวจะเป็นการลบ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ที่เปิดนั้นโดยอัตโนมัติ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1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21DAA47-D6F1-4012-BBF6-60F99C8FD0ED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300A91-E7F8-48C5-AD4F-4B31840EEEC1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44FF29-0D8C-4ABD-80F8-37B3DA2D1708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4" name="Plaque 33">
              <a:extLst>
                <a:ext uri="{FF2B5EF4-FFF2-40B4-BE49-F238E27FC236}">
                  <a16:creationId xmlns:a16="http://schemas.microsoft.com/office/drawing/2014/main" id="{C2963DEF-9C3C-4BFF-8BE9-A468CD4ACEC7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6A058B-E9B5-41BC-9377-5E9CBA0370A3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002F7B-EB2E-41DB-840B-6CC07878A54E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29C743-FB92-4AD6-91E1-3492A2FC9726}"/>
                </a:ext>
              </a:extLst>
            </p:cNvPr>
            <p:cNvSpPr/>
            <p:nvPr/>
          </p:nvSpPr>
          <p:spPr>
            <a:xfrm>
              <a:off x="2113808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การเพิ่ม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TH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8" name="Picture 2">
              <a:hlinkClick r:id="rId3"/>
              <a:extLst>
                <a:ext uri="{FF2B5EF4-FFF2-40B4-BE49-F238E27FC236}">
                  <a16:creationId xmlns:a16="http://schemas.microsoft.com/office/drawing/2014/main" id="{9223AAAB-5086-4B10-A0EF-AB5664019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750718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12280" y="1773086"/>
            <a:ext cx="31987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 )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th-TH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กดที่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 (1.) -&gt;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เพิ่ม ( 2. 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-&gt; 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 ( 3.) 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ถ้าต้องการกลับไปหน้า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4.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B82B20-3078-B1F5-EEFB-043D86F8C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62" t="18306" r="4534" b="-1122"/>
          <a:stretch/>
        </p:blipFill>
        <p:spPr>
          <a:xfrm>
            <a:off x="880949" y="1460149"/>
            <a:ext cx="6691646" cy="45500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07BC7E3-4532-07AB-B132-B687B0D2D04D}"/>
              </a:ext>
            </a:extLst>
          </p:cNvPr>
          <p:cNvSpPr/>
          <p:nvPr/>
        </p:nvSpPr>
        <p:spPr>
          <a:xfrm>
            <a:off x="1045675" y="4330232"/>
            <a:ext cx="6487788" cy="1679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EEF61947-B7C1-375B-79E5-EF715DEC03EF}"/>
              </a:ext>
            </a:extLst>
          </p:cNvPr>
          <p:cNvSpPr/>
          <p:nvPr/>
        </p:nvSpPr>
        <p:spPr>
          <a:xfrm>
            <a:off x="7533463" y="6159460"/>
            <a:ext cx="292059" cy="319700"/>
          </a:xfrm>
          <a:prstGeom prst="wedgeRoundRectCallout">
            <a:avLst>
              <a:gd name="adj1" fmla="val -72049"/>
              <a:gd name="adj2" fmla="val -116816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+mj-cs"/>
              </a:rPr>
              <a:t>3</a:t>
            </a:r>
            <a:endParaRPr lang="th-TH" sz="1400" b="1" dirty="0">
              <a:cs typeface="+mj-cs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5B82FAA6-D8F5-8E69-D971-FBAB44B46A22}"/>
              </a:ext>
            </a:extLst>
          </p:cNvPr>
          <p:cNvSpPr/>
          <p:nvPr/>
        </p:nvSpPr>
        <p:spPr>
          <a:xfrm>
            <a:off x="1903723" y="1987232"/>
            <a:ext cx="420169" cy="225788"/>
          </a:xfrm>
          <a:prstGeom prst="wedgeRoundRectCallout">
            <a:avLst>
              <a:gd name="adj1" fmla="val -119103"/>
              <a:gd name="adj2" fmla="val 145875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+mj-cs"/>
              </a:rPr>
              <a:t>4</a:t>
            </a:r>
            <a:endParaRPr lang="th-TH" sz="1400" b="1" dirty="0"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643CAF-081B-E85B-33F4-BDD35757AA7A}"/>
              </a:ext>
            </a:extLst>
          </p:cNvPr>
          <p:cNvSpPr/>
          <p:nvPr/>
        </p:nvSpPr>
        <p:spPr>
          <a:xfrm>
            <a:off x="1045675" y="2308990"/>
            <a:ext cx="665182" cy="5693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CA72344-5354-01A6-5660-E889D8A5BA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14"/>
          <a:stretch/>
        </p:blipFill>
        <p:spPr>
          <a:xfrm>
            <a:off x="5298232" y="1328738"/>
            <a:ext cx="2235231" cy="2066667"/>
          </a:xfrm>
          <a:prstGeom prst="rect">
            <a:avLst/>
          </a:prstGeom>
          <a:ln w="5715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099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CAADB-CF9B-A45D-5D11-ACE06E96C83D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BA78AF-C785-5305-E3F5-DEA30DC04CCE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3BE0DB-404C-7373-D30D-9D1D9A7C4C33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261D0-9433-2F24-1CD1-4A2EF44EDF31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17" name="Plaque 16">
                <a:extLst>
                  <a:ext uri="{FF2B5EF4-FFF2-40B4-BE49-F238E27FC236}">
                    <a16:creationId xmlns:a16="http://schemas.microsoft.com/office/drawing/2014/main" id="{33E53DA1-76A7-04B2-576D-262CC30631CB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C1B9070-6A9A-DDCD-8DCB-D29CB48A13FF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ใบเสนอราคาเช่า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-&gt; 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การเพิ่ม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แก้ไขใบเสนอราคาเช่า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C3A88DD-610B-96B2-0768-E77D0E0B86DB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50E80E2-4538-78D7-7DE0-FF3DC61840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76C454-C037-FDDD-835E-0B3102E2FF64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14" name="Picture 2">
              <a:hlinkClick r:id="rId2"/>
              <a:extLst>
                <a:ext uri="{FF2B5EF4-FFF2-40B4-BE49-F238E27FC236}">
                  <a16:creationId xmlns:a16="http://schemas.microsoft.com/office/drawing/2014/main" id="{DC8C5593-7C50-B44D-E77A-C73E53ADD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4503F1-14E2-4B99-240E-360118D6B22C}"/>
              </a:ext>
            </a:extLst>
          </p:cNvPr>
          <p:cNvSpPr txBox="1"/>
          <p:nvPr/>
        </p:nvSpPr>
        <p:spPr>
          <a:xfrm>
            <a:off x="8639429" y="1611463"/>
            <a:ext cx="2865810" cy="2762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แก้ไขใบเสนอราคาเช่า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ใบเสนอราคาเช่า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endParaRPr lang="th-TH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7117EE-C353-4F2A-8A03-70727CEFAADC}"/>
              </a:ext>
            </a:extLst>
          </p:cNvPr>
          <p:cNvSpPr/>
          <p:nvPr/>
        </p:nvSpPr>
        <p:spPr>
          <a:xfrm>
            <a:off x="5842112" y="5431718"/>
            <a:ext cx="418788" cy="193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FF4EAD-CC0B-4891-D5E2-76A57905BBFC}"/>
              </a:ext>
            </a:extLst>
          </p:cNvPr>
          <p:cNvGrpSpPr/>
          <p:nvPr/>
        </p:nvGrpSpPr>
        <p:grpSpPr>
          <a:xfrm>
            <a:off x="268425" y="1033036"/>
            <a:ext cx="7813449" cy="4709411"/>
            <a:chOff x="268425" y="1033036"/>
            <a:chExt cx="7813449" cy="47094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3DABB3-7902-E605-784E-94B0A531C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0"/>
            <a:stretch/>
          </p:blipFill>
          <p:spPr>
            <a:xfrm>
              <a:off x="697957" y="1420161"/>
              <a:ext cx="7353914" cy="420766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B434E4-7AFA-3BCD-CDB1-752A872C8079}"/>
                </a:ext>
              </a:extLst>
            </p:cNvPr>
            <p:cNvSpPr/>
            <p:nvPr/>
          </p:nvSpPr>
          <p:spPr>
            <a:xfrm>
              <a:off x="3167933" y="2710123"/>
              <a:ext cx="68350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BCB58336-0FDA-ADD4-64D4-015A10A4A729}"/>
                </a:ext>
              </a:extLst>
            </p:cNvPr>
            <p:cNvSpPr/>
            <p:nvPr/>
          </p:nvSpPr>
          <p:spPr>
            <a:xfrm>
              <a:off x="3519364" y="2174427"/>
              <a:ext cx="292789" cy="323035"/>
            </a:xfrm>
            <a:prstGeom prst="wedgeRoundRectCallout">
              <a:avLst>
                <a:gd name="adj1" fmla="val -63239"/>
                <a:gd name="adj2" fmla="val 143728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A6BA26-99A2-7293-C472-EAABF289C5C9}"/>
                </a:ext>
              </a:extLst>
            </p:cNvPr>
            <p:cNvSpPr/>
            <p:nvPr/>
          </p:nvSpPr>
          <p:spPr>
            <a:xfrm>
              <a:off x="772509" y="4143608"/>
              <a:ext cx="68350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8D1C282F-318C-529B-15B3-66DF6F021296}"/>
                </a:ext>
              </a:extLst>
            </p:cNvPr>
            <p:cNvSpPr/>
            <p:nvPr/>
          </p:nvSpPr>
          <p:spPr>
            <a:xfrm>
              <a:off x="268425" y="4044737"/>
              <a:ext cx="292789" cy="323035"/>
            </a:xfrm>
            <a:prstGeom prst="wedgeRoundRectCallout">
              <a:avLst>
                <a:gd name="adj1" fmla="val 126748"/>
                <a:gd name="adj2" fmla="val 9038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558EBD-888E-C962-1247-B2E86D9B41A4}"/>
                </a:ext>
              </a:extLst>
            </p:cNvPr>
            <p:cNvSpPr/>
            <p:nvPr/>
          </p:nvSpPr>
          <p:spPr>
            <a:xfrm>
              <a:off x="1671713" y="2682115"/>
              <a:ext cx="68350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B94D599D-1485-CCCC-C5CC-10BEBE2D8D28}"/>
                </a:ext>
              </a:extLst>
            </p:cNvPr>
            <p:cNvSpPr/>
            <p:nvPr/>
          </p:nvSpPr>
          <p:spPr>
            <a:xfrm>
              <a:off x="1285094" y="2138692"/>
              <a:ext cx="292789" cy="323035"/>
            </a:xfrm>
            <a:prstGeom prst="wedgeRoundRectCallout">
              <a:avLst>
                <a:gd name="adj1" fmla="val 105362"/>
                <a:gd name="adj2" fmla="val 135918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D22A4F-0FAC-E0CB-48AB-ACF67B11821A}"/>
                </a:ext>
              </a:extLst>
            </p:cNvPr>
            <p:cNvSpPr/>
            <p:nvPr/>
          </p:nvSpPr>
          <p:spPr>
            <a:xfrm>
              <a:off x="4296701" y="1033036"/>
              <a:ext cx="3785173" cy="470941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CBA156-C960-B8A9-1FCD-210E6CBCCFA0}"/>
                </a:ext>
              </a:extLst>
            </p:cNvPr>
            <p:cNvGrpSpPr/>
            <p:nvPr/>
          </p:nvGrpSpPr>
          <p:grpSpPr>
            <a:xfrm>
              <a:off x="4409818" y="1104310"/>
              <a:ext cx="3589902" cy="4523516"/>
              <a:chOff x="2208565" y="457218"/>
              <a:chExt cx="3757905" cy="596601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4048DF0-DE8C-AA32-7F27-27BFABCDB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9824" y="4943829"/>
                <a:ext cx="3746645" cy="1479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1837E3-D7C3-F92E-9471-17A0E1F046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98" r="552"/>
              <a:stretch/>
            </p:blipFill>
            <p:spPr>
              <a:xfrm>
                <a:off x="2208565" y="2983292"/>
                <a:ext cx="3757904" cy="19777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AD7FB51-4C2A-5B9D-9F4B-E10E36887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"/>
              <a:stretch/>
            </p:blipFill>
            <p:spPr>
              <a:xfrm>
                <a:off x="2217724" y="457218"/>
                <a:ext cx="3748746" cy="2550475"/>
              </a:xfrm>
              <a:prstGeom prst="rect">
                <a:avLst/>
              </a:prstGeom>
            </p:spPr>
          </p:pic>
        </p:grpSp>
        <p:sp>
          <p:nvSpPr>
            <p:cNvPr id="28" name="Speech Bubble: Rectangle with Corners Rounded 27">
              <a:extLst>
                <a:ext uri="{FF2B5EF4-FFF2-40B4-BE49-F238E27FC236}">
                  <a16:creationId xmlns:a16="http://schemas.microsoft.com/office/drawing/2014/main" id="{23A94D73-A232-3984-F8B0-2C1FD74CCEAA}"/>
                </a:ext>
              </a:extLst>
            </p:cNvPr>
            <p:cNvSpPr/>
            <p:nvPr/>
          </p:nvSpPr>
          <p:spPr>
            <a:xfrm>
              <a:off x="3983011" y="4068459"/>
              <a:ext cx="292789" cy="323035"/>
            </a:xfrm>
            <a:prstGeom prst="wedgeRoundRectCallout">
              <a:avLst>
                <a:gd name="adj1" fmla="val 145516"/>
                <a:gd name="adj2" fmla="val -78403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Speech Bubble: Rectangle with Corners Rounded 29">
              <a:extLst>
                <a:ext uri="{FF2B5EF4-FFF2-40B4-BE49-F238E27FC236}">
                  <a16:creationId xmlns:a16="http://schemas.microsoft.com/office/drawing/2014/main" id="{1D853880-DED8-D5B8-EAFE-ECBA4918D0BC}"/>
                </a:ext>
              </a:extLst>
            </p:cNvPr>
            <p:cNvSpPr/>
            <p:nvPr/>
          </p:nvSpPr>
          <p:spPr>
            <a:xfrm>
              <a:off x="6357010" y="4876296"/>
              <a:ext cx="292789" cy="323035"/>
            </a:xfrm>
            <a:prstGeom prst="wedgeRoundRectCallout">
              <a:avLst>
                <a:gd name="adj1" fmla="val -115290"/>
                <a:gd name="adj2" fmla="val 13284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740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E6C0DF-1EF9-1726-7108-9EE8E075FAD9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778CEC-3C96-FAA6-48CF-61C1F7632559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6A4C6A-65C7-81F9-4E4C-406A38BFF931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4C47F6-D2B4-145A-171A-2AE53B222123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7" name="Plaque 6">
                <a:extLst>
                  <a:ext uri="{FF2B5EF4-FFF2-40B4-BE49-F238E27FC236}">
                    <a16:creationId xmlns:a16="http://schemas.microsoft.com/office/drawing/2014/main" id="{79F773A3-0FC0-3AA3-886A-8A9F1A6BCE00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EBA267-F4B8-091F-FD18-11D725BCC08B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ใบเสนอราคาเช่า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-&gt; </a:t>
                </a:r>
                <a:r>
                  <a:rPr lang="th-TH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ใบแจ้งงาน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180E4CF-AA69-67C2-36C1-D94316B60021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20E5340-E4FC-9451-9ACC-2F0DAD6A37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216F2-E767-94E0-D4FE-BE5F54BF593E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4" name="Picture 2">
              <a:hlinkClick r:id="rId2"/>
              <a:extLst>
                <a:ext uri="{FF2B5EF4-FFF2-40B4-BE49-F238E27FC236}">
                  <a16:creationId xmlns:a16="http://schemas.microsoft.com/office/drawing/2014/main" id="{9E74A88A-674C-B9F0-BA3B-FFDE7659B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857675C-5BB7-510C-52CB-6747F27A68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"/>
          <a:stretch/>
        </p:blipFill>
        <p:spPr>
          <a:xfrm>
            <a:off x="697957" y="1420161"/>
            <a:ext cx="7353914" cy="42076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76EBD5-09B2-5AA5-0E66-01FD21CC2EDE}"/>
              </a:ext>
            </a:extLst>
          </p:cNvPr>
          <p:cNvSpPr txBox="1"/>
          <p:nvPr/>
        </p:nvSpPr>
        <p:spPr>
          <a:xfrm>
            <a:off x="8639429" y="1611463"/>
            <a:ext cx="2865810" cy="325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ใบแจ้งงาน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ใบเสนอราคาเช่า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กดรูปเครื่องมือในหัวข้อใบแจ้งงานของใบเสนอราคาที่ต้องการ</a:t>
            </a:r>
          </a:p>
          <a:p>
            <a:pPr marL="342900" indent="-342900">
              <a:buFontTx/>
              <a:buAutoNum type="arabicPeriod" startAt="3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หน้าจอแสดงเมื่อกดหมายเลข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th-TH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A17B54-21F9-9724-1BBE-3A33ABDD77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r="974" b="11528"/>
          <a:stretch/>
        </p:blipFill>
        <p:spPr>
          <a:xfrm>
            <a:off x="4130117" y="2462148"/>
            <a:ext cx="3948522" cy="2030904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1F91BF8-2983-7AEB-3A95-C03E921A66A8}"/>
              </a:ext>
            </a:extLst>
          </p:cNvPr>
          <p:cNvGrpSpPr/>
          <p:nvPr/>
        </p:nvGrpSpPr>
        <p:grpSpPr>
          <a:xfrm>
            <a:off x="256084" y="2184984"/>
            <a:ext cx="7680570" cy="3105348"/>
            <a:chOff x="256084" y="2184984"/>
            <a:chExt cx="7680570" cy="310534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6DA5DC-ADA8-287B-08D7-CD4D19A151EE}"/>
                </a:ext>
              </a:extLst>
            </p:cNvPr>
            <p:cNvSpPr/>
            <p:nvPr/>
          </p:nvSpPr>
          <p:spPr>
            <a:xfrm>
              <a:off x="760168" y="4113070"/>
              <a:ext cx="68350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50C1FC24-703B-F195-B469-89B03C63B7F5}"/>
                </a:ext>
              </a:extLst>
            </p:cNvPr>
            <p:cNvSpPr/>
            <p:nvPr/>
          </p:nvSpPr>
          <p:spPr>
            <a:xfrm>
              <a:off x="256084" y="3905912"/>
              <a:ext cx="292789" cy="323035"/>
            </a:xfrm>
            <a:prstGeom prst="wedgeRoundRectCallout">
              <a:avLst>
                <a:gd name="adj1" fmla="val 126748"/>
                <a:gd name="adj2" fmla="val 9038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492EB8-23F6-5DDF-1201-9CCAE0990E91}"/>
                </a:ext>
              </a:extLst>
            </p:cNvPr>
            <p:cNvSpPr/>
            <p:nvPr/>
          </p:nvSpPr>
          <p:spPr>
            <a:xfrm>
              <a:off x="3153158" y="2720680"/>
              <a:ext cx="68350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28443D6-50E2-CB8F-0D6D-3BC09794990B}"/>
                </a:ext>
              </a:extLst>
            </p:cNvPr>
            <p:cNvSpPr/>
            <p:nvPr/>
          </p:nvSpPr>
          <p:spPr>
            <a:xfrm>
              <a:off x="2860369" y="2184984"/>
              <a:ext cx="292789" cy="323035"/>
            </a:xfrm>
            <a:prstGeom prst="wedgeRoundRectCallout">
              <a:avLst>
                <a:gd name="adj1" fmla="val 84906"/>
                <a:gd name="adj2" fmla="val 11469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107997-402C-AADE-D33A-60FAA716157A}"/>
                </a:ext>
              </a:extLst>
            </p:cNvPr>
            <p:cNvSpPr/>
            <p:nvPr/>
          </p:nvSpPr>
          <p:spPr>
            <a:xfrm>
              <a:off x="5326978" y="5061059"/>
              <a:ext cx="461160" cy="2292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D5423E7A-77CA-A7F0-FAEA-283F39A5C87C}"/>
                </a:ext>
              </a:extLst>
            </p:cNvPr>
            <p:cNvSpPr/>
            <p:nvPr/>
          </p:nvSpPr>
          <p:spPr>
            <a:xfrm>
              <a:off x="5790193" y="4710662"/>
              <a:ext cx="315034" cy="297961"/>
            </a:xfrm>
            <a:prstGeom prst="wedgeRoundRectCallout">
              <a:avLst>
                <a:gd name="adj1" fmla="val -78766"/>
                <a:gd name="adj2" fmla="val 96990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552DED68-1EF8-6E5B-C6BE-A91835A4918E}"/>
                </a:ext>
              </a:extLst>
            </p:cNvPr>
            <p:cNvSpPr/>
            <p:nvPr/>
          </p:nvSpPr>
          <p:spPr>
            <a:xfrm>
              <a:off x="7475494" y="2492547"/>
              <a:ext cx="461160" cy="303557"/>
            </a:xfrm>
            <a:prstGeom prst="wedgeRoundRectCallout">
              <a:avLst>
                <a:gd name="adj1" fmla="val -55439"/>
                <a:gd name="adj2" fmla="val 9344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624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95D0173-58AF-3C1B-66A6-2BE62904CB47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ACAADB-CF9B-A45D-5D11-ACE06E96C83D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BBA78AF-C785-5305-E3F5-DEA30DC04CCE}"/>
                  </a:ext>
                </a:extLst>
              </p:cNvPr>
              <p:cNvGrpSpPr/>
              <p:nvPr/>
            </p:nvGrpSpPr>
            <p:grpSpPr>
              <a:xfrm>
                <a:off x="479503" y="364179"/>
                <a:ext cx="11232994" cy="5828802"/>
                <a:chOff x="479503" y="364179"/>
                <a:chExt cx="11232994" cy="582880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3BE0DB-404C-7373-D30D-9D1D9A7C4C33}"/>
                    </a:ext>
                  </a:extLst>
                </p:cNvPr>
                <p:cNvSpPr/>
                <p:nvPr/>
              </p:nvSpPr>
              <p:spPr>
                <a:xfrm>
                  <a:off x="479503" y="364179"/>
                  <a:ext cx="1563054" cy="563038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Area</a:t>
                  </a:r>
                  <a:endParaRPr lang="en-TH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F2261D0-9433-2F24-1CD1-4A2EF44EDF31}"/>
                    </a:ext>
                  </a:extLst>
                </p:cNvPr>
                <p:cNvSpPr/>
                <p:nvPr/>
              </p:nvSpPr>
              <p:spPr>
                <a:xfrm>
                  <a:off x="479503" y="994839"/>
                  <a:ext cx="11232994" cy="5198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17" name="Plaque 16">
                  <a:extLst>
                    <a:ext uri="{FF2B5EF4-FFF2-40B4-BE49-F238E27FC236}">
                      <a16:creationId xmlns:a16="http://schemas.microsoft.com/office/drawing/2014/main" id="{33E53DA1-76A7-04B2-576D-262CC30631CB}"/>
                    </a:ext>
                  </a:extLst>
                </p:cNvPr>
                <p:cNvSpPr/>
                <p:nvPr/>
              </p:nvSpPr>
              <p:spPr>
                <a:xfrm>
                  <a:off x="8105406" y="1236880"/>
                  <a:ext cx="60007" cy="4709411"/>
                </a:xfrm>
                <a:prstGeom prst="plaqu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C3A88DD-610B-96B2-0768-E77D0E0B86DB}"/>
                    </a:ext>
                  </a:extLst>
                </p:cNvPr>
                <p:cNvGrpSpPr/>
                <p:nvPr/>
              </p:nvGrpSpPr>
              <p:grpSpPr>
                <a:xfrm>
                  <a:off x="8259077" y="1133390"/>
                  <a:ext cx="3411855" cy="4984218"/>
                  <a:chOff x="7960995" y="1328738"/>
                  <a:chExt cx="3411855" cy="4714875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50E80E2-4538-78D7-7DE0-FF3DC61840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60995" y="1328738"/>
                    <a:ext cx="3411855" cy="4714875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H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976C454-C037-FDDD-835E-0B3102E2FF64}"/>
                      </a:ext>
                    </a:extLst>
                  </p:cNvPr>
                  <p:cNvSpPr/>
                  <p:nvPr/>
                </p:nvSpPr>
                <p:spPr>
                  <a:xfrm>
                    <a:off x="8003842" y="1376881"/>
                    <a:ext cx="3309001" cy="460800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H" dirty="0"/>
                  </a:p>
                </p:txBody>
              </p:sp>
            </p:grpSp>
          </p:grpSp>
          <p:pic>
            <p:nvPicPr>
              <p:cNvPr id="14" name="Picture 2">
                <a:hlinkClick r:id="rId2"/>
                <a:extLst>
                  <a:ext uri="{FF2B5EF4-FFF2-40B4-BE49-F238E27FC236}">
                    <a16:creationId xmlns:a16="http://schemas.microsoft.com/office/drawing/2014/main" id="{DC8C5593-7C50-B44D-E77A-C73E53ADD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94057" y="1211122"/>
                <a:ext cx="903988" cy="721789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12700" cap="sq">
                <a:solidFill>
                  <a:srgbClr val="000000"/>
                </a:solidFill>
                <a:miter lim="800000"/>
              </a:ln>
              <a:effectLst>
                <a:outerShdw blurRad="254000" dist="190500" dir="2700000" sy="90000" algn="b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F9CD4E-2575-FA3C-E851-7C99BAA6152B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Quotation</a:t>
              </a:r>
              <a:r>
                <a:rPr lang="th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-&gt;</a:t>
              </a:r>
              <a:r>
                <a:rPr lang="th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ใบเสนอราคาเช่า</a:t>
              </a:r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-&gt; 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ใบแจ้งงาน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5F4A66-2351-AEDB-419A-BD6C6AD8A0C3}"/>
              </a:ext>
            </a:extLst>
          </p:cNvPr>
          <p:cNvGrpSpPr/>
          <p:nvPr/>
        </p:nvGrpSpPr>
        <p:grpSpPr>
          <a:xfrm>
            <a:off x="285034" y="1491038"/>
            <a:ext cx="7730147" cy="4253269"/>
            <a:chOff x="285034" y="1491038"/>
            <a:chExt cx="7730147" cy="42532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F749A4-4FBF-F8FB-B34D-B11E197B3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38" y="1491038"/>
              <a:ext cx="7418104" cy="425326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750388B-5244-1F10-7B4E-1E48FFE5ABDB}"/>
                </a:ext>
              </a:extLst>
            </p:cNvPr>
            <p:cNvGrpSpPr/>
            <p:nvPr/>
          </p:nvGrpSpPr>
          <p:grpSpPr>
            <a:xfrm>
              <a:off x="285034" y="1560293"/>
              <a:ext cx="7730147" cy="3648194"/>
              <a:chOff x="269573" y="1620634"/>
              <a:chExt cx="7730147" cy="364819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282B72-05F5-0E00-9609-E6AFA73FD1F9}"/>
                  </a:ext>
                </a:extLst>
              </p:cNvPr>
              <p:cNvSpPr/>
              <p:nvPr/>
            </p:nvSpPr>
            <p:spPr>
              <a:xfrm>
                <a:off x="665245" y="1943669"/>
                <a:ext cx="787037" cy="7599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AF80AFB-D549-34E4-1E29-50D9BF8DD89A}"/>
                  </a:ext>
                </a:extLst>
              </p:cNvPr>
              <p:cNvSpPr/>
              <p:nvPr/>
            </p:nvSpPr>
            <p:spPr>
              <a:xfrm>
                <a:off x="269573" y="2859992"/>
                <a:ext cx="311502" cy="323035"/>
              </a:xfrm>
              <a:prstGeom prst="wedgeRoundRectCallout">
                <a:avLst>
                  <a:gd name="adj1" fmla="val 95372"/>
                  <a:gd name="adj2" fmla="val -143564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C1FD55-6022-E664-A0D7-DEB14514D892}"/>
                  </a:ext>
                </a:extLst>
              </p:cNvPr>
              <p:cNvSpPr/>
              <p:nvPr/>
            </p:nvSpPr>
            <p:spPr>
              <a:xfrm>
                <a:off x="6041328" y="4303994"/>
                <a:ext cx="464838" cy="36934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B0EBD2F5-0B0A-BD9E-18AA-F1B0809F64C9}"/>
                  </a:ext>
                </a:extLst>
              </p:cNvPr>
              <p:cNvSpPr/>
              <p:nvPr/>
            </p:nvSpPr>
            <p:spPr>
              <a:xfrm>
                <a:off x="2542317" y="1620634"/>
                <a:ext cx="311502" cy="323035"/>
              </a:xfrm>
              <a:prstGeom prst="wedgeRoundRectCallout">
                <a:avLst>
                  <a:gd name="adj1" fmla="val -132557"/>
                  <a:gd name="adj2" fmla="val 82889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5E7B2F-AF34-A70E-268F-12C061C535FD}"/>
                  </a:ext>
                </a:extLst>
              </p:cNvPr>
              <p:cNvSpPr/>
              <p:nvPr/>
            </p:nvSpPr>
            <p:spPr>
              <a:xfrm>
                <a:off x="4810525" y="3785947"/>
                <a:ext cx="939859" cy="90890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Speech Bubble: Rectangle with Corners Rounded 22">
                <a:extLst>
                  <a:ext uri="{FF2B5EF4-FFF2-40B4-BE49-F238E27FC236}">
                    <a16:creationId xmlns:a16="http://schemas.microsoft.com/office/drawing/2014/main" id="{D24226AA-25DB-345C-5DAD-621D52005095}"/>
                  </a:ext>
                </a:extLst>
              </p:cNvPr>
              <p:cNvSpPr/>
              <p:nvPr/>
            </p:nvSpPr>
            <p:spPr>
              <a:xfrm>
                <a:off x="4499023" y="4904408"/>
                <a:ext cx="311502" cy="323035"/>
              </a:xfrm>
              <a:prstGeom prst="wedgeRoundRectCallout">
                <a:avLst>
                  <a:gd name="adj1" fmla="val 95372"/>
                  <a:gd name="adj2" fmla="val -143564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631DA1-3B66-3ADF-BC4E-D2350B3DF956}"/>
                  </a:ext>
                </a:extLst>
              </p:cNvPr>
              <p:cNvSpPr/>
              <p:nvPr/>
            </p:nvSpPr>
            <p:spPr>
              <a:xfrm>
                <a:off x="817222" y="3796585"/>
                <a:ext cx="939859" cy="143085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Speech Bubble: Rectangle with Corners Rounded 24">
                <a:extLst>
                  <a:ext uri="{FF2B5EF4-FFF2-40B4-BE49-F238E27FC236}">
                    <a16:creationId xmlns:a16="http://schemas.microsoft.com/office/drawing/2014/main" id="{4432F350-0155-05B5-D80F-419BB7EE53ED}"/>
                  </a:ext>
                </a:extLst>
              </p:cNvPr>
              <p:cNvSpPr/>
              <p:nvPr/>
            </p:nvSpPr>
            <p:spPr>
              <a:xfrm>
                <a:off x="473796" y="4705487"/>
                <a:ext cx="343850" cy="323035"/>
              </a:xfrm>
              <a:prstGeom prst="wedgeRoundRectCallout">
                <a:avLst>
                  <a:gd name="adj1" fmla="val 95372"/>
                  <a:gd name="adj2" fmla="val -143564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7CDF72-5E52-E811-19BC-152E181D4D26}"/>
                  </a:ext>
                </a:extLst>
              </p:cNvPr>
              <p:cNvSpPr/>
              <p:nvPr/>
            </p:nvSpPr>
            <p:spPr>
              <a:xfrm>
                <a:off x="7028364" y="4066363"/>
                <a:ext cx="464838" cy="2376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CE98800-4848-28E9-A8BF-FBD9BE4240DB}"/>
                  </a:ext>
                </a:extLst>
              </p:cNvPr>
              <p:cNvSpPr/>
              <p:nvPr/>
            </p:nvSpPr>
            <p:spPr>
              <a:xfrm>
                <a:off x="1545350" y="1943669"/>
                <a:ext cx="787037" cy="7599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Speech Bubble: Rectangle with Corners Rounded 27">
                <a:extLst>
                  <a:ext uri="{FF2B5EF4-FFF2-40B4-BE49-F238E27FC236}">
                    <a16:creationId xmlns:a16="http://schemas.microsoft.com/office/drawing/2014/main" id="{95C45CB6-CE2E-683B-1F21-D833657F73E2}"/>
                  </a:ext>
                </a:extLst>
              </p:cNvPr>
              <p:cNvSpPr/>
              <p:nvPr/>
            </p:nvSpPr>
            <p:spPr>
              <a:xfrm>
                <a:off x="5784498" y="4945793"/>
                <a:ext cx="311502" cy="323035"/>
              </a:xfrm>
              <a:prstGeom prst="wedgeRoundRectCallout">
                <a:avLst>
                  <a:gd name="adj1" fmla="val 95372"/>
                  <a:gd name="adj2" fmla="val -143564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9" name="Speech Bubble: Rectangle with Corners Rounded 28">
                <a:extLst>
                  <a:ext uri="{FF2B5EF4-FFF2-40B4-BE49-F238E27FC236}">
                    <a16:creationId xmlns:a16="http://schemas.microsoft.com/office/drawing/2014/main" id="{59268F35-74A0-763D-D914-5EAB2C9BC7A4}"/>
                  </a:ext>
                </a:extLst>
              </p:cNvPr>
              <p:cNvSpPr/>
              <p:nvPr/>
            </p:nvSpPr>
            <p:spPr>
              <a:xfrm>
                <a:off x="7381376" y="4681147"/>
                <a:ext cx="311502" cy="323035"/>
              </a:xfrm>
              <a:prstGeom prst="wedgeRoundRectCallout">
                <a:avLst>
                  <a:gd name="adj1" fmla="val -35860"/>
                  <a:gd name="adj2" fmla="val -186856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50D472-5BC0-2EAB-15EC-EAF0E3A646D9}"/>
                  </a:ext>
                </a:extLst>
              </p:cNvPr>
              <p:cNvSpPr/>
              <p:nvPr/>
            </p:nvSpPr>
            <p:spPr>
              <a:xfrm>
                <a:off x="4184844" y="3395094"/>
                <a:ext cx="3814876" cy="29326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DE4FF42B-7AF1-0F03-DD2E-39A63172DE7C}"/>
                  </a:ext>
                </a:extLst>
              </p:cNvPr>
              <p:cNvSpPr/>
              <p:nvPr/>
            </p:nvSpPr>
            <p:spPr>
              <a:xfrm>
                <a:off x="6350415" y="2859991"/>
                <a:ext cx="459176" cy="304905"/>
              </a:xfrm>
              <a:prstGeom prst="wedgeRoundRectCallout">
                <a:avLst>
                  <a:gd name="adj1" fmla="val -56581"/>
                  <a:gd name="adj2" fmla="val 132841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7</a:t>
                </a:r>
                <a:endParaRPr lang="th-TH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F912D14-5394-04E1-6AAC-7F0AF6C4F2DC}"/>
              </a:ext>
            </a:extLst>
          </p:cNvPr>
          <p:cNvSpPr txBox="1"/>
          <p:nvPr/>
        </p:nvSpPr>
        <p:spPr>
          <a:xfrm>
            <a:off x="8533940" y="1560293"/>
            <a:ext cx="2865810" cy="3993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ใบแจ้งงาน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สำหรับเพิ่มใบแจ้งงานบริการ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กลับไปหน้าใบเสนอราคา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แสดงสถานะการอนุมัติ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สำหรับเปิด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ปิดใบแจ้งงาน และทำให้ทราบว่าใบแจ้งงานนั้นๆเปิดอยู่ หรือ ปิดแล้ว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สำหรับแก้ไขใบแจ้งงานนั้นๆ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สำหรับลบใบแจ้งงานนั้นๆ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สำหรับค้นหาใบแจ้งงานที่ต้องการ</a:t>
            </a:r>
          </a:p>
          <a:p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74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E9ADD1B-84DC-1C44-D646-30FF389C6B08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ACAADB-CF9B-A45D-5D11-ACE06E96C83D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BBA78AF-C785-5305-E3F5-DEA30DC04CCE}"/>
                  </a:ext>
                </a:extLst>
              </p:cNvPr>
              <p:cNvGrpSpPr/>
              <p:nvPr/>
            </p:nvGrpSpPr>
            <p:grpSpPr>
              <a:xfrm>
                <a:off x="479503" y="364179"/>
                <a:ext cx="11232994" cy="5828802"/>
                <a:chOff x="479503" y="364179"/>
                <a:chExt cx="11232994" cy="582880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3BE0DB-404C-7373-D30D-9D1D9A7C4C33}"/>
                    </a:ext>
                  </a:extLst>
                </p:cNvPr>
                <p:cNvSpPr/>
                <p:nvPr/>
              </p:nvSpPr>
              <p:spPr>
                <a:xfrm>
                  <a:off x="479503" y="364179"/>
                  <a:ext cx="1563054" cy="563038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Area</a:t>
                  </a:r>
                  <a:endParaRPr lang="en-TH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F2261D0-9433-2F24-1CD1-4A2EF44EDF31}"/>
                    </a:ext>
                  </a:extLst>
                </p:cNvPr>
                <p:cNvSpPr/>
                <p:nvPr/>
              </p:nvSpPr>
              <p:spPr>
                <a:xfrm>
                  <a:off x="479503" y="994839"/>
                  <a:ext cx="11232994" cy="5198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17" name="Plaque 16">
                  <a:extLst>
                    <a:ext uri="{FF2B5EF4-FFF2-40B4-BE49-F238E27FC236}">
                      <a16:creationId xmlns:a16="http://schemas.microsoft.com/office/drawing/2014/main" id="{33E53DA1-76A7-04B2-576D-262CC30631CB}"/>
                    </a:ext>
                  </a:extLst>
                </p:cNvPr>
                <p:cNvSpPr/>
                <p:nvPr/>
              </p:nvSpPr>
              <p:spPr>
                <a:xfrm>
                  <a:off x="8105406" y="1236880"/>
                  <a:ext cx="60007" cy="4709411"/>
                </a:xfrm>
                <a:prstGeom prst="plaqu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C3A88DD-610B-96B2-0768-E77D0E0B86DB}"/>
                    </a:ext>
                  </a:extLst>
                </p:cNvPr>
                <p:cNvGrpSpPr/>
                <p:nvPr/>
              </p:nvGrpSpPr>
              <p:grpSpPr>
                <a:xfrm>
                  <a:off x="8259077" y="1133390"/>
                  <a:ext cx="3411855" cy="4984218"/>
                  <a:chOff x="7960995" y="1328738"/>
                  <a:chExt cx="3411855" cy="4714875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50E80E2-4538-78D7-7DE0-FF3DC61840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60995" y="1328738"/>
                    <a:ext cx="3411855" cy="4714875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H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976C454-C037-FDDD-835E-0B3102E2FF64}"/>
                      </a:ext>
                    </a:extLst>
                  </p:cNvPr>
                  <p:cNvSpPr/>
                  <p:nvPr/>
                </p:nvSpPr>
                <p:spPr>
                  <a:xfrm>
                    <a:off x="8003842" y="1376881"/>
                    <a:ext cx="3309001" cy="460800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H" dirty="0"/>
                  </a:p>
                </p:txBody>
              </p:sp>
            </p:grpSp>
          </p:grpSp>
          <p:pic>
            <p:nvPicPr>
              <p:cNvPr id="14" name="Picture 2">
                <a:hlinkClick r:id="rId2"/>
                <a:extLst>
                  <a:ext uri="{FF2B5EF4-FFF2-40B4-BE49-F238E27FC236}">
                    <a16:creationId xmlns:a16="http://schemas.microsoft.com/office/drawing/2014/main" id="{DC8C5593-7C50-B44D-E77A-C73E53ADD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94057" y="1211122"/>
                <a:ext cx="903988" cy="721789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12700" cap="sq">
                <a:solidFill>
                  <a:srgbClr val="000000"/>
                </a:solidFill>
                <a:miter lim="800000"/>
              </a:ln>
              <a:effectLst>
                <a:outerShdw blurRad="254000" dist="190500" dir="2700000" sy="90000" algn="b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F9CD4E-2575-FA3C-E851-7C99BAA6152B}"/>
                </a:ext>
              </a:extLst>
            </p:cNvPr>
            <p:cNvSpPr/>
            <p:nvPr/>
          </p:nvSpPr>
          <p:spPr>
            <a:xfrm>
              <a:off x="2078180" y="364179"/>
              <a:ext cx="9634317" cy="5630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Quotation</a:t>
              </a:r>
              <a:r>
                <a:rPr lang="th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-&gt;</a:t>
              </a:r>
              <a:r>
                <a:rPr lang="th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ใบเสนอราคาเช่า</a:t>
              </a:r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-&gt;  </a:t>
              </a:r>
              <a:r>
                <a:rPr lang="th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การเพิ่ม</a:t>
              </a:r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</a:t>
              </a:r>
              <a:r>
                <a:rPr lang="th-TH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แก้ไข</a:t>
              </a:r>
              <a:r>
                <a: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ใบแจ้งงาน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2177EF-E236-428E-9294-015A890AA381}"/>
              </a:ext>
            </a:extLst>
          </p:cNvPr>
          <p:cNvGrpSpPr/>
          <p:nvPr/>
        </p:nvGrpSpPr>
        <p:grpSpPr>
          <a:xfrm>
            <a:off x="593955" y="1133390"/>
            <a:ext cx="2254657" cy="1843715"/>
            <a:chOff x="593638" y="1491038"/>
            <a:chExt cx="2254657" cy="18437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F749A4-4FBF-F8FB-B34D-B11E197B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730" b="56652"/>
            <a:stretch/>
          </p:blipFill>
          <p:spPr>
            <a:xfrm>
              <a:off x="593638" y="1491038"/>
              <a:ext cx="2022888" cy="1843715"/>
            </a:xfrm>
            <a:prstGeom prst="rect">
              <a:avLst/>
            </a:prstGeom>
          </p:spPr>
        </p:pic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391DE222-0000-DB9C-B8A6-9C88BF6310CA}"/>
                </a:ext>
              </a:extLst>
            </p:cNvPr>
            <p:cNvSpPr/>
            <p:nvPr/>
          </p:nvSpPr>
          <p:spPr>
            <a:xfrm>
              <a:off x="2536793" y="1609876"/>
              <a:ext cx="311502" cy="323035"/>
            </a:xfrm>
            <a:prstGeom prst="wedgeRoundRectCallout">
              <a:avLst>
                <a:gd name="adj1" fmla="val -132557"/>
                <a:gd name="adj2" fmla="val 8288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7AA823-6EF4-7DD9-7681-98A17024DD3D}"/>
                </a:ext>
              </a:extLst>
            </p:cNvPr>
            <p:cNvSpPr/>
            <p:nvPr/>
          </p:nvSpPr>
          <p:spPr>
            <a:xfrm>
              <a:off x="1528103" y="1886019"/>
              <a:ext cx="787037" cy="759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DA0D3EE-3EE2-8E12-5F8C-C9514D99BB4E}"/>
              </a:ext>
            </a:extLst>
          </p:cNvPr>
          <p:cNvGrpSpPr/>
          <p:nvPr/>
        </p:nvGrpSpPr>
        <p:grpSpPr>
          <a:xfrm>
            <a:off x="2910799" y="1085495"/>
            <a:ext cx="5000000" cy="5161920"/>
            <a:chOff x="2910799" y="1085495"/>
            <a:chExt cx="5000000" cy="516192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EBA0A09-65BF-43A7-7356-D2CAC86DD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799" y="1085495"/>
              <a:ext cx="5000000" cy="4942857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6D6344-18E7-2F92-4F14-5C69DEAFA448}"/>
                </a:ext>
              </a:extLst>
            </p:cNvPr>
            <p:cNvSpPr/>
            <p:nvPr/>
          </p:nvSpPr>
          <p:spPr>
            <a:xfrm>
              <a:off x="2999736" y="1858547"/>
              <a:ext cx="4892654" cy="33033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39E7F6-9970-2D59-A9F9-AACBFD937752}"/>
                </a:ext>
              </a:extLst>
            </p:cNvPr>
            <p:cNvSpPr/>
            <p:nvPr/>
          </p:nvSpPr>
          <p:spPr>
            <a:xfrm>
              <a:off x="4948387" y="5716426"/>
              <a:ext cx="574396" cy="202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9" name="Speech Bubble: Rectangle with Corners Rounded 38">
              <a:extLst>
                <a:ext uri="{FF2B5EF4-FFF2-40B4-BE49-F238E27FC236}">
                  <a16:creationId xmlns:a16="http://schemas.microsoft.com/office/drawing/2014/main" id="{86A327F7-0F2C-B7F1-B963-A9554D0F6AFA}"/>
                </a:ext>
              </a:extLst>
            </p:cNvPr>
            <p:cNvSpPr/>
            <p:nvPr/>
          </p:nvSpPr>
          <p:spPr>
            <a:xfrm>
              <a:off x="6442087" y="1365284"/>
              <a:ext cx="311502" cy="323035"/>
            </a:xfrm>
            <a:prstGeom prst="wedgeRoundRectCallout">
              <a:avLst>
                <a:gd name="adj1" fmla="val -91160"/>
                <a:gd name="adj2" fmla="val 13369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Speech Bubble: Rectangle with Corners Rounded 39">
              <a:extLst>
                <a:ext uri="{FF2B5EF4-FFF2-40B4-BE49-F238E27FC236}">
                  <a16:creationId xmlns:a16="http://schemas.microsoft.com/office/drawing/2014/main" id="{A49446FE-938F-3541-50F2-2D8191858941}"/>
                </a:ext>
              </a:extLst>
            </p:cNvPr>
            <p:cNvSpPr/>
            <p:nvPr/>
          </p:nvSpPr>
          <p:spPr>
            <a:xfrm>
              <a:off x="4260431" y="5924380"/>
              <a:ext cx="311502" cy="323035"/>
            </a:xfrm>
            <a:prstGeom prst="wedgeRoundRectCallout">
              <a:avLst>
                <a:gd name="adj1" fmla="val 171111"/>
                <a:gd name="adj2" fmla="val -7653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94CD13A-F15E-4DC8-271E-3CDA85EA1EF7}"/>
              </a:ext>
            </a:extLst>
          </p:cNvPr>
          <p:cNvSpPr txBox="1"/>
          <p:nvPr/>
        </p:nvSpPr>
        <p:spPr>
          <a:xfrm>
            <a:off x="8532099" y="1623201"/>
            <a:ext cx="2865810" cy="191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แก้ไขใบแจ้งงาน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กดเพิ่ม</a:t>
            </a:r>
          </a:p>
          <a:p>
            <a:pPr marL="342900" indent="-342900">
              <a:buAutoNum type="arabicPeriod"/>
            </a:pP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37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8D684-B4C8-580A-D20A-6DCD12E4B446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B3AE63-858D-D652-3650-01D64511D537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FF8CC1-D6F2-538B-D62B-22AF3DFD4B57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33C9974-D3A0-06C1-9653-C577D59CF097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27" name="Plaque 26">
                <a:extLst>
                  <a:ext uri="{FF2B5EF4-FFF2-40B4-BE49-F238E27FC236}">
                    <a16:creationId xmlns:a16="http://schemas.microsoft.com/office/drawing/2014/main" id="{C3757072-9D42-C6E0-D7B2-DB61A7A7AE21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2028422-14CF-D731-31F2-BD0C88F90FE1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ใบเสนอราคาซ่อม</a:t>
                </a:r>
                <a:endPara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1473FE8-ECC3-15CC-702B-C9172B3C16AA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51AFB79-B9A6-FCD5-4E97-ABE77AB8C6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3037026-21F5-16F0-787C-D75768EE352A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24" name="Picture 2">
              <a:hlinkClick r:id="rId2"/>
              <a:extLst>
                <a:ext uri="{FF2B5EF4-FFF2-40B4-BE49-F238E27FC236}">
                  <a16:creationId xmlns:a16="http://schemas.microsoft.com/office/drawing/2014/main" id="{196AA72C-4554-BF24-8F6B-55444BD99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C62130-B9A2-6CD6-9BE9-2079591B2493}"/>
              </a:ext>
            </a:extLst>
          </p:cNvPr>
          <p:cNvGrpSpPr/>
          <p:nvPr/>
        </p:nvGrpSpPr>
        <p:grpSpPr>
          <a:xfrm>
            <a:off x="325833" y="1143942"/>
            <a:ext cx="7700066" cy="4925917"/>
            <a:chOff x="325833" y="1143942"/>
            <a:chExt cx="7700066" cy="49259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D4D7A3-9B9B-2526-02F3-E9F31181F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11" y="1143942"/>
              <a:ext cx="7466888" cy="492591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A8ADD6-46D4-2372-B16D-E2D960030235}"/>
                </a:ext>
              </a:extLst>
            </p:cNvPr>
            <p:cNvSpPr/>
            <p:nvPr/>
          </p:nvSpPr>
          <p:spPr>
            <a:xfrm>
              <a:off x="6245919" y="3930545"/>
              <a:ext cx="392975" cy="3270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4BE9070-621C-9AB6-341F-1C2DCFE65B31}"/>
                </a:ext>
              </a:extLst>
            </p:cNvPr>
            <p:cNvSpPr/>
            <p:nvPr/>
          </p:nvSpPr>
          <p:spPr>
            <a:xfrm>
              <a:off x="6790383" y="4295619"/>
              <a:ext cx="286470" cy="2623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EB37A9-E474-872D-CF6B-2A6322D2D2BD}"/>
                </a:ext>
              </a:extLst>
            </p:cNvPr>
            <p:cNvSpPr/>
            <p:nvPr/>
          </p:nvSpPr>
          <p:spPr>
            <a:xfrm>
              <a:off x="7276810" y="3973137"/>
              <a:ext cx="286470" cy="2623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04C393-6BBA-9E16-C369-9059F90D62F2}"/>
                </a:ext>
              </a:extLst>
            </p:cNvPr>
            <p:cNvSpPr/>
            <p:nvPr/>
          </p:nvSpPr>
          <p:spPr>
            <a:xfrm>
              <a:off x="3802628" y="1793268"/>
              <a:ext cx="935484" cy="9091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9" name="Speech Bubble: Rectangle with Corners Rounded 38">
              <a:extLst>
                <a:ext uri="{FF2B5EF4-FFF2-40B4-BE49-F238E27FC236}">
                  <a16:creationId xmlns:a16="http://schemas.microsoft.com/office/drawing/2014/main" id="{DC40757C-4A97-3552-6651-044B6B9E4139}"/>
                </a:ext>
              </a:extLst>
            </p:cNvPr>
            <p:cNvSpPr/>
            <p:nvPr/>
          </p:nvSpPr>
          <p:spPr>
            <a:xfrm>
              <a:off x="325833" y="1640149"/>
              <a:ext cx="292789" cy="323035"/>
            </a:xfrm>
            <a:prstGeom prst="wedgeRoundRectCallout">
              <a:avLst>
                <a:gd name="adj1" fmla="val 174053"/>
                <a:gd name="adj2" fmla="val 12451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Speech Bubble: Rectangle with Corners Rounded 40">
              <a:extLst>
                <a:ext uri="{FF2B5EF4-FFF2-40B4-BE49-F238E27FC236}">
                  <a16:creationId xmlns:a16="http://schemas.microsoft.com/office/drawing/2014/main" id="{157A2132-6502-D02A-4724-7EB9E804A066}"/>
                </a:ext>
              </a:extLst>
            </p:cNvPr>
            <p:cNvSpPr/>
            <p:nvPr/>
          </p:nvSpPr>
          <p:spPr>
            <a:xfrm>
              <a:off x="3656233" y="1395681"/>
              <a:ext cx="292789" cy="323035"/>
            </a:xfrm>
            <a:prstGeom prst="wedgeRoundRectCallout">
              <a:avLst>
                <a:gd name="adj1" fmla="val 126748"/>
                <a:gd name="adj2" fmla="val 9038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9BEE848-0166-0FCB-07C9-62E0FBA60B05}"/>
                </a:ext>
              </a:extLst>
            </p:cNvPr>
            <p:cNvSpPr/>
            <p:nvPr/>
          </p:nvSpPr>
          <p:spPr>
            <a:xfrm>
              <a:off x="5459506" y="2942639"/>
              <a:ext cx="2447364" cy="262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7315BF2-4F97-2385-88E5-BBA4F28200EA}"/>
                </a:ext>
              </a:extLst>
            </p:cNvPr>
            <p:cNvSpPr/>
            <p:nvPr/>
          </p:nvSpPr>
          <p:spPr>
            <a:xfrm>
              <a:off x="772292" y="1789655"/>
              <a:ext cx="935484" cy="9091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44" name="Speech Bubble: Rectangle with Corners Rounded 43">
              <a:extLst>
                <a:ext uri="{FF2B5EF4-FFF2-40B4-BE49-F238E27FC236}">
                  <a16:creationId xmlns:a16="http://schemas.microsoft.com/office/drawing/2014/main" id="{9012FFCD-205C-4058-BEFD-A33085FF1C86}"/>
                </a:ext>
              </a:extLst>
            </p:cNvPr>
            <p:cNvSpPr/>
            <p:nvPr/>
          </p:nvSpPr>
          <p:spPr>
            <a:xfrm>
              <a:off x="6680185" y="2375726"/>
              <a:ext cx="292789" cy="323035"/>
            </a:xfrm>
            <a:prstGeom prst="wedgeRoundRectCallout">
              <a:avLst>
                <a:gd name="adj1" fmla="val -87533"/>
                <a:gd name="adj2" fmla="val 11510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Speech Bubble: Rectangle with Corners Rounded 44">
              <a:extLst>
                <a:ext uri="{FF2B5EF4-FFF2-40B4-BE49-F238E27FC236}">
                  <a16:creationId xmlns:a16="http://schemas.microsoft.com/office/drawing/2014/main" id="{74AD4E0E-E6F2-5E52-0176-9D101D1B7C8B}"/>
                </a:ext>
              </a:extLst>
            </p:cNvPr>
            <p:cNvSpPr/>
            <p:nvPr/>
          </p:nvSpPr>
          <p:spPr>
            <a:xfrm>
              <a:off x="5834724" y="4218885"/>
              <a:ext cx="288397" cy="205273"/>
            </a:xfrm>
            <a:prstGeom prst="wedgeRoundRectCallout">
              <a:avLst>
                <a:gd name="adj1" fmla="val 129270"/>
                <a:gd name="adj2" fmla="val -6144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Speech Bubble: Rectangle with Corners Rounded 45">
              <a:extLst>
                <a:ext uri="{FF2B5EF4-FFF2-40B4-BE49-F238E27FC236}">
                  <a16:creationId xmlns:a16="http://schemas.microsoft.com/office/drawing/2014/main" id="{8E85A830-4B6F-C9B6-3B17-BBFAF32A764D}"/>
                </a:ext>
              </a:extLst>
            </p:cNvPr>
            <p:cNvSpPr/>
            <p:nvPr/>
          </p:nvSpPr>
          <p:spPr>
            <a:xfrm>
              <a:off x="7643101" y="3591585"/>
              <a:ext cx="332925" cy="205273"/>
            </a:xfrm>
            <a:prstGeom prst="wedgeRoundRectCallout">
              <a:avLst>
                <a:gd name="adj1" fmla="val -70766"/>
                <a:gd name="adj2" fmla="val 17220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Speech Bubble: Rectangle with Corners Rounded 46">
              <a:extLst>
                <a:ext uri="{FF2B5EF4-FFF2-40B4-BE49-F238E27FC236}">
                  <a16:creationId xmlns:a16="http://schemas.microsoft.com/office/drawing/2014/main" id="{945C6B54-B284-95BB-FF9D-02DAC8F42B31}"/>
                </a:ext>
              </a:extLst>
            </p:cNvPr>
            <p:cNvSpPr/>
            <p:nvPr/>
          </p:nvSpPr>
          <p:spPr>
            <a:xfrm>
              <a:off x="6391788" y="4632457"/>
              <a:ext cx="288397" cy="205273"/>
            </a:xfrm>
            <a:prstGeom prst="wedgeRoundRectCallout">
              <a:avLst>
                <a:gd name="adj1" fmla="val 104626"/>
                <a:gd name="adj2" fmla="val -10979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F154D-7B48-F4A6-05D4-924FA19BB24A}"/>
              </a:ext>
            </a:extLst>
          </p:cNvPr>
          <p:cNvSpPr txBox="1"/>
          <p:nvPr/>
        </p:nvSpPr>
        <p:spPr>
          <a:xfrm>
            <a:off x="8417274" y="1640149"/>
            <a:ext cx="309546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ใบเสนอราคาซ่อม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ใบเสนอราคาซ่อม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สำหรับเพิ่มใบเสนอราคาซ่อม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สำหรับค้นหาใบเสนอราคาซ่อม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สำหรับดาวโหลดใบเสนอราคาซ่อมเป็น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สำหรับแก้ไขใบเสนอราคาซ่อมนั้นๆ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แบบฟอร์มเดียวกันกับการเพิ่มใบเสนอราคา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สำหรับลบใบเสนอราคาซ่อมนั้นๆ</a:t>
            </a:r>
          </a:p>
          <a:p>
            <a:pPr marL="342900" indent="-342900">
              <a:buAutoNum type="arabicPeriod" startAt="3"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2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8D684-B4C8-580A-D20A-6DCD12E4B446}"/>
              </a:ext>
            </a:extLst>
          </p:cNvPr>
          <p:cNvGrpSpPr/>
          <p:nvPr/>
        </p:nvGrpSpPr>
        <p:grpSpPr>
          <a:xfrm>
            <a:off x="479503" y="377626"/>
            <a:ext cx="11232994" cy="5828802"/>
            <a:chOff x="479503" y="364179"/>
            <a:chExt cx="11232994" cy="58288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B3AE63-858D-D652-3650-01D64511D537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FF8CC1-D6F2-538B-D62B-22AF3DFD4B57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33C9974-D3A0-06C1-9653-C577D59CF097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27" name="Plaque 26">
                <a:extLst>
                  <a:ext uri="{FF2B5EF4-FFF2-40B4-BE49-F238E27FC236}">
                    <a16:creationId xmlns:a16="http://schemas.microsoft.com/office/drawing/2014/main" id="{C3757072-9D42-C6E0-D7B2-DB61A7A7AE21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2028422-14CF-D731-31F2-BD0C88F90FE1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ใบเสนอราคาซ่อม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 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การเพิ่ม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แก้ไขใบเสนอราคาซ่อม</a:t>
                </a:r>
                <a:endPara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1473FE8-ECC3-15CC-702B-C9172B3C16AA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51AFB79-B9A6-FCD5-4E97-ABE77AB8C6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3037026-21F5-16F0-787C-D75768EE352A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24" name="Picture 2">
              <a:hlinkClick r:id="rId2"/>
              <a:extLst>
                <a:ext uri="{FF2B5EF4-FFF2-40B4-BE49-F238E27FC236}">
                  <a16:creationId xmlns:a16="http://schemas.microsoft.com/office/drawing/2014/main" id="{196AA72C-4554-BF24-8F6B-55444BD99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590482-8271-2B55-7143-559CD9BBB94A}"/>
              </a:ext>
            </a:extLst>
          </p:cNvPr>
          <p:cNvGrpSpPr/>
          <p:nvPr/>
        </p:nvGrpSpPr>
        <p:grpSpPr>
          <a:xfrm>
            <a:off x="245151" y="1026231"/>
            <a:ext cx="7551558" cy="5180197"/>
            <a:chOff x="245151" y="1026231"/>
            <a:chExt cx="7551558" cy="51801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8CBF51-5B03-B85C-7E44-0CFA31262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" t="1887" r="42197" b="62892"/>
            <a:stretch/>
          </p:blipFill>
          <p:spPr>
            <a:xfrm>
              <a:off x="631604" y="1104825"/>
              <a:ext cx="2367090" cy="98996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9A4929-DBBD-D5B9-1AC7-3BAC68B494F6}"/>
                </a:ext>
              </a:extLst>
            </p:cNvPr>
            <p:cNvSpPr/>
            <p:nvPr/>
          </p:nvSpPr>
          <p:spPr>
            <a:xfrm>
              <a:off x="2365023" y="1422486"/>
              <a:ext cx="633671" cy="5990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2DD4BC03-8C35-542A-EC4A-4B26270AA9BB}"/>
                </a:ext>
              </a:extLst>
            </p:cNvPr>
            <p:cNvSpPr/>
            <p:nvPr/>
          </p:nvSpPr>
          <p:spPr>
            <a:xfrm>
              <a:off x="245151" y="1426279"/>
              <a:ext cx="234352" cy="295749"/>
            </a:xfrm>
            <a:prstGeom prst="wedgeRoundRectCallout">
              <a:avLst>
                <a:gd name="adj1" fmla="val 123533"/>
                <a:gd name="adj2" fmla="val 6207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5B359E-FBDA-4C90-8B1D-138B45CB2637}"/>
                </a:ext>
              </a:extLst>
            </p:cNvPr>
            <p:cNvSpPr/>
            <p:nvPr/>
          </p:nvSpPr>
          <p:spPr>
            <a:xfrm>
              <a:off x="616542" y="1402019"/>
              <a:ext cx="615132" cy="5724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EF529432-4644-C976-613D-71322432C09D}"/>
                </a:ext>
              </a:extLst>
            </p:cNvPr>
            <p:cNvSpPr/>
            <p:nvPr/>
          </p:nvSpPr>
          <p:spPr>
            <a:xfrm>
              <a:off x="3006932" y="1026231"/>
              <a:ext cx="292789" cy="323035"/>
            </a:xfrm>
            <a:prstGeom prst="wedgeRoundRectCallout">
              <a:avLst>
                <a:gd name="adj1" fmla="val -79925"/>
                <a:gd name="adj2" fmla="val 9870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8EA1BE-62E4-CCB0-94AD-D2FBB309C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385" y="1096387"/>
              <a:ext cx="4403324" cy="507392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1B7869-AEC9-2934-2EEC-A26C5262E1FC}"/>
                </a:ext>
              </a:extLst>
            </p:cNvPr>
            <p:cNvSpPr/>
            <p:nvPr/>
          </p:nvSpPr>
          <p:spPr>
            <a:xfrm>
              <a:off x="3525953" y="2448945"/>
              <a:ext cx="4138871" cy="30240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F81DFF-19C7-BFC7-EDDF-E39B19E8C3C5}"/>
                </a:ext>
              </a:extLst>
            </p:cNvPr>
            <p:cNvSpPr/>
            <p:nvPr/>
          </p:nvSpPr>
          <p:spPr>
            <a:xfrm>
              <a:off x="5082988" y="5849714"/>
              <a:ext cx="551330" cy="3567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BA296312-9785-342A-5203-8E2832C78F12}"/>
                </a:ext>
              </a:extLst>
            </p:cNvPr>
            <p:cNvSpPr/>
            <p:nvPr/>
          </p:nvSpPr>
          <p:spPr>
            <a:xfrm>
              <a:off x="7557267" y="2156697"/>
              <a:ext cx="229785" cy="265104"/>
            </a:xfrm>
            <a:prstGeom prst="wedgeRoundRectCallout">
              <a:avLst>
                <a:gd name="adj1" fmla="val -79925"/>
                <a:gd name="adj2" fmla="val 9870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1E2B6CEA-D832-152C-4E5A-2A6F50C0311C}"/>
                </a:ext>
              </a:extLst>
            </p:cNvPr>
            <p:cNvSpPr/>
            <p:nvPr/>
          </p:nvSpPr>
          <p:spPr>
            <a:xfrm>
              <a:off x="5634318" y="5438578"/>
              <a:ext cx="292789" cy="323035"/>
            </a:xfrm>
            <a:prstGeom prst="wedgeRoundRectCallout">
              <a:avLst>
                <a:gd name="adj1" fmla="val -79925"/>
                <a:gd name="adj2" fmla="val 98706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CA3369-794B-2621-84C2-EB4772FD53E1}"/>
              </a:ext>
            </a:extLst>
          </p:cNvPr>
          <p:cNvSpPr txBox="1"/>
          <p:nvPr/>
        </p:nvSpPr>
        <p:spPr>
          <a:xfrm>
            <a:off x="8417274" y="1946358"/>
            <a:ext cx="309546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แก้ไขใบเสนอราคาซ่อม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ใบเสนอราคาซ่อม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เพิ่ม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116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8D684-B4C8-580A-D20A-6DCD12E4B446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B3AE63-858D-D652-3650-01D64511D537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FF8CC1-D6F2-538B-D62B-22AF3DFD4B57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33C9974-D3A0-06C1-9653-C577D59CF097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27" name="Plaque 26">
                <a:extLst>
                  <a:ext uri="{FF2B5EF4-FFF2-40B4-BE49-F238E27FC236}">
                    <a16:creationId xmlns:a16="http://schemas.microsoft.com/office/drawing/2014/main" id="{C3757072-9D42-C6E0-D7B2-DB61A7A7AE21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2028422-14CF-D731-31F2-BD0C88F90FE1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ใบเสนอราคาสัญญาบริการ</a:t>
                </a:r>
                <a:endPara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1473FE8-ECC3-15CC-702B-C9172B3C16AA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51AFB79-B9A6-FCD5-4E97-ABE77AB8C6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3037026-21F5-16F0-787C-D75768EE352A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24" name="Picture 2">
              <a:hlinkClick r:id="rId2"/>
              <a:extLst>
                <a:ext uri="{FF2B5EF4-FFF2-40B4-BE49-F238E27FC236}">
                  <a16:creationId xmlns:a16="http://schemas.microsoft.com/office/drawing/2014/main" id="{196AA72C-4554-BF24-8F6B-55444BD99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D9B42D-5360-0988-EC38-BAB82BB7E144}"/>
              </a:ext>
            </a:extLst>
          </p:cNvPr>
          <p:cNvSpPr txBox="1"/>
          <p:nvPr/>
        </p:nvSpPr>
        <p:spPr>
          <a:xfrm>
            <a:off x="8417274" y="1640149"/>
            <a:ext cx="3095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ใบเสนอราคาสัญญาบริการ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ใบเสนอราคาสัญญาบริการ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สำหรับเพิ่มใบเสนอราคาสัญญาบริการ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สำหรับค้นหาใบเสนอราคาสัญญาบริการ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สำหรับดาวโหลดใบเสนอราคาสัญญาบริการเป็น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สำหรับแก้ไขใบเสนอราคาสัญญาบริการนั้นๆ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แบบฟอร์มเดียวกันกับการเพิ่มใบเสนอราคา</a:t>
            </a:r>
          </a:p>
          <a:p>
            <a:pPr marL="342900" indent="-342900">
              <a:buFontTx/>
              <a:buAutoNum type="arabicPeriod" startAt="3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สำหรับลบใบเสนอราคาสัญญาบริการนั้นๆ</a:t>
            </a:r>
          </a:p>
          <a:p>
            <a:pPr marL="342900" indent="-342900">
              <a:buAutoNum type="arabicPeriod" startAt="3"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ECD28F-607D-346B-5B87-ED3DEBA5DA99}"/>
              </a:ext>
            </a:extLst>
          </p:cNvPr>
          <p:cNvGrpSpPr/>
          <p:nvPr/>
        </p:nvGrpSpPr>
        <p:grpSpPr>
          <a:xfrm>
            <a:off x="325833" y="1335061"/>
            <a:ext cx="7670736" cy="4460620"/>
            <a:chOff x="325833" y="1335061"/>
            <a:chExt cx="7670736" cy="44606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1AEA7A-179D-2B52-5C1F-B7ED0A9A6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73"/>
            <a:stretch/>
          </p:blipFill>
          <p:spPr>
            <a:xfrm>
              <a:off x="607434" y="1335061"/>
              <a:ext cx="7389135" cy="446062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350F51-56D5-C35F-5C64-FD77C6CD1EAC}"/>
                </a:ext>
              </a:extLst>
            </p:cNvPr>
            <p:cNvSpPr/>
            <p:nvPr/>
          </p:nvSpPr>
          <p:spPr>
            <a:xfrm>
              <a:off x="4804974" y="1839978"/>
              <a:ext cx="935484" cy="9091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7C3D1823-E5D5-F11E-9037-6921DBF47DB2}"/>
                </a:ext>
              </a:extLst>
            </p:cNvPr>
            <p:cNvSpPr/>
            <p:nvPr/>
          </p:nvSpPr>
          <p:spPr>
            <a:xfrm>
              <a:off x="325833" y="1640149"/>
              <a:ext cx="292789" cy="323035"/>
            </a:xfrm>
            <a:prstGeom prst="wedgeRoundRectCallout">
              <a:avLst>
                <a:gd name="adj1" fmla="val 137311"/>
                <a:gd name="adj2" fmla="val 7872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0C8A772-8422-119C-2A4D-8136C1FBEE39}"/>
                </a:ext>
              </a:extLst>
            </p:cNvPr>
            <p:cNvSpPr/>
            <p:nvPr/>
          </p:nvSpPr>
          <p:spPr>
            <a:xfrm>
              <a:off x="5834587" y="1356165"/>
              <a:ext cx="292789" cy="323035"/>
            </a:xfrm>
            <a:prstGeom prst="wedgeRoundRectCallout">
              <a:avLst>
                <a:gd name="adj1" fmla="val -79926"/>
                <a:gd name="adj2" fmla="val 9038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784D2-D590-0398-9FC9-BFAC3A26CBF1}"/>
                </a:ext>
              </a:extLst>
            </p:cNvPr>
            <p:cNvSpPr/>
            <p:nvPr/>
          </p:nvSpPr>
          <p:spPr>
            <a:xfrm>
              <a:off x="785739" y="1816549"/>
              <a:ext cx="935484" cy="9091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35A15-8A6B-80D6-0C17-338014F9F830}"/>
                </a:ext>
              </a:extLst>
            </p:cNvPr>
            <p:cNvSpPr/>
            <p:nvPr/>
          </p:nvSpPr>
          <p:spPr>
            <a:xfrm>
              <a:off x="6205578" y="3957439"/>
              <a:ext cx="392975" cy="3270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D7C94A-D74F-CE73-383F-61169A1ADE68}"/>
                </a:ext>
              </a:extLst>
            </p:cNvPr>
            <p:cNvSpPr/>
            <p:nvPr/>
          </p:nvSpPr>
          <p:spPr>
            <a:xfrm>
              <a:off x="6750042" y="4295619"/>
              <a:ext cx="286470" cy="2623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4A4ABD-B3E7-FC9D-2276-3F5BD3242944}"/>
                </a:ext>
              </a:extLst>
            </p:cNvPr>
            <p:cNvSpPr/>
            <p:nvPr/>
          </p:nvSpPr>
          <p:spPr>
            <a:xfrm>
              <a:off x="7249916" y="3986584"/>
              <a:ext cx="286470" cy="2623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48AD49-0EBD-0A37-2988-566152A38590}"/>
                </a:ext>
              </a:extLst>
            </p:cNvPr>
            <p:cNvSpPr/>
            <p:nvPr/>
          </p:nvSpPr>
          <p:spPr>
            <a:xfrm>
              <a:off x="5432612" y="2982980"/>
              <a:ext cx="2447364" cy="262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9C7A558-CCEF-4369-CD45-B1A2C3BB5521}"/>
                </a:ext>
              </a:extLst>
            </p:cNvPr>
            <p:cNvSpPr/>
            <p:nvPr/>
          </p:nvSpPr>
          <p:spPr>
            <a:xfrm>
              <a:off x="6895338" y="2381480"/>
              <a:ext cx="292789" cy="323035"/>
            </a:xfrm>
            <a:prstGeom prst="wedgeRoundRectCallout">
              <a:avLst>
                <a:gd name="adj1" fmla="val -87533"/>
                <a:gd name="adj2" fmla="val 115104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62A3C2AC-13EE-CF6E-F99B-77A6CBDEE5D3}"/>
                </a:ext>
              </a:extLst>
            </p:cNvPr>
            <p:cNvSpPr/>
            <p:nvPr/>
          </p:nvSpPr>
          <p:spPr>
            <a:xfrm>
              <a:off x="5834724" y="4218885"/>
              <a:ext cx="288397" cy="205273"/>
            </a:xfrm>
            <a:prstGeom prst="wedgeRoundRectCallout">
              <a:avLst>
                <a:gd name="adj1" fmla="val 129270"/>
                <a:gd name="adj2" fmla="val -61449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F4808428-E1E2-D4DF-73AD-2C3253967E73}"/>
                </a:ext>
              </a:extLst>
            </p:cNvPr>
            <p:cNvSpPr/>
            <p:nvPr/>
          </p:nvSpPr>
          <p:spPr>
            <a:xfrm>
              <a:off x="7643101" y="3591585"/>
              <a:ext cx="332925" cy="205273"/>
            </a:xfrm>
            <a:prstGeom prst="wedgeRoundRectCallout">
              <a:avLst>
                <a:gd name="adj1" fmla="val -70766"/>
                <a:gd name="adj2" fmla="val 17220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01D28E0D-0A6D-5FDF-BC7C-DAE06B266D07}"/>
                </a:ext>
              </a:extLst>
            </p:cNvPr>
            <p:cNvSpPr/>
            <p:nvPr/>
          </p:nvSpPr>
          <p:spPr>
            <a:xfrm>
              <a:off x="6391788" y="4632457"/>
              <a:ext cx="288397" cy="205273"/>
            </a:xfrm>
            <a:prstGeom prst="wedgeRoundRectCallout">
              <a:avLst>
                <a:gd name="adj1" fmla="val 104626"/>
                <a:gd name="adj2" fmla="val -10979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145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14060A-8E50-5411-D795-BDB8BE209D6B}"/>
              </a:ext>
            </a:extLst>
          </p:cNvPr>
          <p:cNvGrpSpPr/>
          <p:nvPr/>
        </p:nvGrpSpPr>
        <p:grpSpPr>
          <a:xfrm>
            <a:off x="479503" y="364179"/>
            <a:ext cx="11232994" cy="5828802"/>
            <a:chOff x="479503" y="364179"/>
            <a:chExt cx="11232994" cy="58288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25280C-7A51-CA87-F6C4-E3FD51219856}"/>
                </a:ext>
              </a:extLst>
            </p:cNvPr>
            <p:cNvGrpSpPr/>
            <p:nvPr/>
          </p:nvGrpSpPr>
          <p:grpSpPr>
            <a:xfrm>
              <a:off x="479503" y="364179"/>
              <a:ext cx="11232994" cy="5828802"/>
              <a:chOff x="479503" y="364179"/>
              <a:chExt cx="11232994" cy="582880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D0683F-A00E-8D71-70FB-B7D13C694D1B}"/>
                  </a:ext>
                </a:extLst>
              </p:cNvPr>
              <p:cNvSpPr/>
              <p:nvPr/>
            </p:nvSpPr>
            <p:spPr>
              <a:xfrm>
                <a:off x="479503" y="364179"/>
                <a:ext cx="1563054" cy="5630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Area</a:t>
                </a:r>
                <a:endParaRPr lang="en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002455-5A90-42AE-51A8-E4225A875105}"/>
                  </a:ext>
                </a:extLst>
              </p:cNvPr>
              <p:cNvSpPr/>
              <p:nvPr/>
            </p:nvSpPr>
            <p:spPr>
              <a:xfrm>
                <a:off x="479503" y="994839"/>
                <a:ext cx="11232994" cy="5198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TH" dirty="0"/>
              </a:p>
            </p:txBody>
          </p:sp>
          <p:sp>
            <p:nvSpPr>
              <p:cNvPr id="7" name="Plaque 6">
                <a:extLst>
                  <a:ext uri="{FF2B5EF4-FFF2-40B4-BE49-F238E27FC236}">
                    <a16:creationId xmlns:a16="http://schemas.microsoft.com/office/drawing/2014/main" id="{F2F9D61F-9F0F-3EDF-8D46-B612AA6A70BD}"/>
                  </a:ext>
                </a:extLst>
              </p:cNvPr>
              <p:cNvSpPr/>
              <p:nvPr/>
            </p:nvSpPr>
            <p:spPr>
              <a:xfrm>
                <a:off x="8105406" y="1236880"/>
                <a:ext cx="60007" cy="4709411"/>
              </a:xfrm>
              <a:prstGeom prst="plaqu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H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68ECFE8-350C-73EA-2C79-F830CF2EBAE6}"/>
                  </a:ext>
                </a:extLst>
              </p:cNvPr>
              <p:cNvSpPr/>
              <p:nvPr/>
            </p:nvSpPr>
            <p:spPr>
              <a:xfrm>
                <a:off x="2078180" y="364179"/>
                <a:ext cx="9634317" cy="56303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Quotation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ใบเสนอราคาสัญญาบริการ 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-&gt; 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การเพิ่ม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/</a:t>
                </a:r>
                <a:r>
                  <a:rPr lang="th-TH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แก้ไขใบเสนอราคาสัญญาบริการ </a:t>
                </a:r>
                <a:endParaRPr lang="th-TH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024D94D-178A-7493-626A-BADF0ACFF5E3}"/>
                  </a:ext>
                </a:extLst>
              </p:cNvPr>
              <p:cNvGrpSpPr/>
              <p:nvPr/>
            </p:nvGrpSpPr>
            <p:grpSpPr>
              <a:xfrm>
                <a:off x="8259077" y="1133390"/>
                <a:ext cx="3411855" cy="4984218"/>
                <a:chOff x="7960995" y="1328738"/>
                <a:chExt cx="3411855" cy="471487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456E0D0-AB02-9BF5-D715-2F27A3F4BF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60995" y="1328738"/>
                  <a:ext cx="3411855" cy="47148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F992177-174C-1562-AC6A-50F36153FF43}"/>
                    </a:ext>
                  </a:extLst>
                </p:cNvPr>
                <p:cNvSpPr/>
                <p:nvPr/>
              </p:nvSpPr>
              <p:spPr>
                <a:xfrm>
                  <a:off x="8003842" y="1376881"/>
                  <a:ext cx="3309001" cy="4608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H" dirty="0"/>
                </a:p>
              </p:txBody>
            </p:sp>
          </p:grpSp>
        </p:grpSp>
        <p:pic>
          <p:nvPicPr>
            <p:cNvPr id="4" name="Picture 2">
              <a:hlinkClick r:id="rId2"/>
              <a:extLst>
                <a:ext uri="{FF2B5EF4-FFF2-40B4-BE49-F238E27FC236}">
                  <a16:creationId xmlns:a16="http://schemas.microsoft.com/office/drawing/2014/main" id="{6529A694-F53C-0E72-8F5E-4B1581AF6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4057" y="1211122"/>
              <a:ext cx="903988" cy="72178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E0B0787-55FA-E341-A950-E8F6D9C55A0A}"/>
              </a:ext>
            </a:extLst>
          </p:cNvPr>
          <p:cNvSpPr txBox="1"/>
          <p:nvPr/>
        </p:nvSpPr>
        <p:spPr>
          <a:xfrm>
            <a:off x="8417274" y="1946358"/>
            <a:ext cx="309546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</a:p>
          <a:p>
            <a:endParaRPr lang="th-TH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แก้ไขใบเสนอราคาสัญญาบริการ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Quotation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ใบเสนอราคาสัญญาบริการ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กด เพิ่ม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กรอกข้อมูลตามแบบฟอร์ม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th-TH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E519EA-438B-8D7B-57D8-CC232D780F74}"/>
              </a:ext>
            </a:extLst>
          </p:cNvPr>
          <p:cNvGrpSpPr/>
          <p:nvPr/>
        </p:nvGrpSpPr>
        <p:grpSpPr>
          <a:xfrm>
            <a:off x="351491" y="1133390"/>
            <a:ext cx="3047020" cy="1113062"/>
            <a:chOff x="180274" y="1049604"/>
            <a:chExt cx="4144448" cy="11130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8CCE99-0E75-8FEF-EA4A-E4DC9CC22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" r="30071" b="69549"/>
            <a:stretch/>
          </p:blipFill>
          <p:spPr>
            <a:xfrm>
              <a:off x="618622" y="1117632"/>
              <a:ext cx="3444765" cy="104503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28198A-49CA-14FE-7EEC-B6804ED1CA30}"/>
                </a:ext>
              </a:extLst>
            </p:cNvPr>
            <p:cNvSpPr/>
            <p:nvPr/>
          </p:nvSpPr>
          <p:spPr>
            <a:xfrm>
              <a:off x="3348984" y="1425388"/>
              <a:ext cx="757250" cy="726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0C07ACB4-4CBA-506E-8A1C-604948703054}"/>
                </a:ext>
              </a:extLst>
            </p:cNvPr>
            <p:cNvSpPr/>
            <p:nvPr/>
          </p:nvSpPr>
          <p:spPr>
            <a:xfrm>
              <a:off x="180274" y="1301985"/>
              <a:ext cx="292789" cy="323035"/>
            </a:xfrm>
            <a:prstGeom prst="wedgeRoundRectCallout">
              <a:avLst>
                <a:gd name="adj1" fmla="val 137311"/>
                <a:gd name="adj2" fmla="val 78725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232C73A8-E139-D1C2-4B60-8F343CC8F7D6}"/>
                </a:ext>
              </a:extLst>
            </p:cNvPr>
            <p:cNvSpPr/>
            <p:nvPr/>
          </p:nvSpPr>
          <p:spPr>
            <a:xfrm>
              <a:off x="4031933" y="1049604"/>
              <a:ext cx="292789" cy="323035"/>
            </a:xfrm>
            <a:prstGeom prst="wedgeRoundRectCallout">
              <a:avLst>
                <a:gd name="adj1" fmla="val -79926"/>
                <a:gd name="adj2" fmla="val 90381"/>
                <a:gd name="adj3" fmla="val 16667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5F9C69-4A98-F9A7-73AA-B760E6089A9D}"/>
                </a:ext>
              </a:extLst>
            </p:cNvPr>
            <p:cNvSpPr/>
            <p:nvPr/>
          </p:nvSpPr>
          <p:spPr>
            <a:xfrm>
              <a:off x="605742" y="1421131"/>
              <a:ext cx="733779" cy="6980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0519981-6D06-8686-C8C8-CAC5BB8B8A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3719264" y="1119943"/>
            <a:ext cx="4258899" cy="50436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9B19F1-7010-2F10-113E-D86DC028FCEF}"/>
              </a:ext>
            </a:extLst>
          </p:cNvPr>
          <p:cNvSpPr/>
          <p:nvPr/>
        </p:nvSpPr>
        <p:spPr>
          <a:xfrm>
            <a:off x="3771231" y="2576087"/>
            <a:ext cx="4146925" cy="2669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92296B-B82B-3935-08CC-96CD60F07FA1}"/>
              </a:ext>
            </a:extLst>
          </p:cNvPr>
          <p:cNvSpPr/>
          <p:nvPr/>
        </p:nvSpPr>
        <p:spPr>
          <a:xfrm>
            <a:off x="5371381" y="5857970"/>
            <a:ext cx="551330" cy="323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E07334DF-8D2A-C1FB-7CB3-19269A720064}"/>
              </a:ext>
            </a:extLst>
          </p:cNvPr>
          <p:cNvSpPr/>
          <p:nvPr/>
        </p:nvSpPr>
        <p:spPr>
          <a:xfrm>
            <a:off x="7795210" y="2070416"/>
            <a:ext cx="229785" cy="265104"/>
          </a:xfrm>
          <a:prstGeom prst="wedgeRoundRectCallout">
            <a:avLst>
              <a:gd name="adj1" fmla="val -79925"/>
              <a:gd name="adj2" fmla="val 98706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E979D1E8-70A6-D5A7-541D-1798707DDE22}"/>
              </a:ext>
            </a:extLst>
          </p:cNvPr>
          <p:cNvSpPr/>
          <p:nvPr/>
        </p:nvSpPr>
        <p:spPr>
          <a:xfrm>
            <a:off x="5949605" y="5413156"/>
            <a:ext cx="292789" cy="323035"/>
          </a:xfrm>
          <a:prstGeom prst="wedgeRoundRectCallout">
            <a:avLst>
              <a:gd name="adj1" fmla="val -79925"/>
              <a:gd name="adj2" fmla="val 98706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7918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สัญญาเช่า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สัญญาเช่า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เมนูสัญญา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ช่องค้นหาสัญญาเช่า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ปุ่มเพิ่มสัญญาเช่า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ปุ่มแก้ไขสัญญาเช่า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ปุ่มลบสัญญาเช่า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ปุ่มดาวโหลดสัญญาเช่า</a:t>
            </a:r>
            <a:endParaRPr lang="en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C88C-5596-5712-4A8F-F7AC6F2C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36" y="1289490"/>
            <a:ext cx="6530582" cy="46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04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สัญญาเช่า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สัญญาเช่า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ปุ่มกลับหน้าหลักสัญญาเช่า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เลือกรายชื่อลูกค้าที่ต้องการเพิ่มหรือแก้ไขสัญญาเช่า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เลือกสินค้าที่ต้องการ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กด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เพื่อบันทึกข้อมูลลงระบบ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DEEEA-E5AC-D7A5-4169-5B1DD5F7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07" y="1152217"/>
            <a:ext cx="6707422" cy="504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5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7292E23-A6CA-4F6C-BAA3-F9513456A4EA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3B0C2B-B68E-4056-A082-7F801523B535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258A29-421B-41E9-99AD-8B1754220F39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Plaque 18">
              <a:extLst>
                <a:ext uri="{FF2B5EF4-FFF2-40B4-BE49-F238E27FC236}">
                  <a16:creationId xmlns:a16="http://schemas.microsoft.com/office/drawing/2014/main" id="{06B19E6E-95FE-463F-A3E3-0D868C6DAADD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AAF5DA-2AF7-4B35-929F-1969BC13111C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1C48FD-8323-44BE-9989-97A08DE76E2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314FDB-1563-4E1C-A4F1-013142CF5DA0}"/>
                </a:ext>
              </a:extLst>
            </p:cNvPr>
            <p:cNvSpPr/>
            <p:nvPr/>
          </p:nvSpPr>
          <p:spPr>
            <a:xfrm>
              <a:off x="2113808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การเพิ่ม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TH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3" name="Picture 2">
              <a:hlinkClick r:id="rId3"/>
              <a:extLst>
                <a:ext uri="{FF2B5EF4-FFF2-40B4-BE49-F238E27FC236}">
                  <a16:creationId xmlns:a16="http://schemas.microsoft.com/office/drawing/2014/main" id="{6C73F325-9458-4D0A-B02B-B68A289D6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75113" y="121378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91F09C-8375-F9B9-EE02-FA02D5A66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9" y="1213785"/>
            <a:ext cx="5215219" cy="4935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0DD90-B151-A76F-DA3E-F12264CFD5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22" t="1877"/>
          <a:stretch/>
        </p:blipFill>
        <p:spPr>
          <a:xfrm>
            <a:off x="6217098" y="1213785"/>
            <a:ext cx="5147588" cy="4928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2A378A-AA74-7BEA-5422-F9D1D3A55DD4}"/>
              </a:ext>
            </a:extLst>
          </p:cNvPr>
          <p:cNvSpPr/>
          <p:nvPr/>
        </p:nvSpPr>
        <p:spPr>
          <a:xfrm flipH="1">
            <a:off x="6072832" y="1237535"/>
            <a:ext cx="45719" cy="49282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A59B9-ACD3-C579-54F0-081278409E9B}"/>
              </a:ext>
            </a:extLst>
          </p:cNvPr>
          <p:cNvSpPr/>
          <p:nvPr/>
        </p:nvSpPr>
        <p:spPr>
          <a:xfrm>
            <a:off x="1448791" y="2458192"/>
            <a:ext cx="4409478" cy="36838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B850D7-B9BD-D91C-700E-111000FE953C}"/>
              </a:ext>
            </a:extLst>
          </p:cNvPr>
          <p:cNvSpPr/>
          <p:nvPr/>
        </p:nvSpPr>
        <p:spPr>
          <a:xfrm>
            <a:off x="6353412" y="1213785"/>
            <a:ext cx="5011274" cy="49282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0492599-4691-1075-5D2D-32A127BBD824}"/>
              </a:ext>
            </a:extLst>
          </p:cNvPr>
          <p:cNvSpPr/>
          <p:nvPr/>
        </p:nvSpPr>
        <p:spPr>
          <a:xfrm>
            <a:off x="5622454" y="5993398"/>
            <a:ext cx="292059" cy="319700"/>
          </a:xfrm>
          <a:prstGeom prst="wedgeRoundRectCallout">
            <a:avLst>
              <a:gd name="adj1" fmla="val -72049"/>
              <a:gd name="adj2" fmla="val -116816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+mj-cs"/>
              </a:rPr>
              <a:t>3</a:t>
            </a:r>
            <a:endParaRPr lang="th-TH" sz="1400" b="1" dirty="0">
              <a:cs typeface="+mj-cs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9BF8FDE-FE86-471A-21A6-03D57142272D}"/>
              </a:ext>
            </a:extLst>
          </p:cNvPr>
          <p:cNvSpPr/>
          <p:nvPr/>
        </p:nvSpPr>
        <p:spPr>
          <a:xfrm>
            <a:off x="11170696" y="6005898"/>
            <a:ext cx="292059" cy="319700"/>
          </a:xfrm>
          <a:prstGeom prst="wedgeRoundRectCallout">
            <a:avLst>
              <a:gd name="adj1" fmla="val -72049"/>
              <a:gd name="adj2" fmla="val -116816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+mj-cs"/>
              </a:rPr>
              <a:t>3</a:t>
            </a:r>
            <a:endParaRPr lang="th-TH" sz="1400" b="1" dirty="0"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146C3-B763-1DBC-0338-8BE916731571}"/>
              </a:ext>
            </a:extLst>
          </p:cNvPr>
          <p:cNvSpPr/>
          <p:nvPr/>
        </p:nvSpPr>
        <p:spPr>
          <a:xfrm>
            <a:off x="3771466" y="1237535"/>
            <a:ext cx="2086803" cy="415637"/>
          </a:xfrm>
          <a:prstGeom prst="rect">
            <a:avLst/>
          </a:prstGeom>
          <a:solidFill>
            <a:srgbClr val="F1C9C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C00000"/>
                </a:solidFill>
              </a:rPr>
              <a:t>3. กรอกข้อมูลตามแบบฟอร์ม </a:t>
            </a:r>
          </a:p>
        </p:txBody>
      </p:sp>
    </p:spTree>
    <p:extLst>
      <p:ext uri="{BB962C8B-B14F-4D97-AF65-F5344CB8AC3E}">
        <p14:creationId xmlns:p14="http://schemas.microsoft.com/office/powerpoint/2010/main" val="37116320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สัญญาบริการ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สัญญาบริการ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เมนูสัญญา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ช่องค้นหาสัญญาบริการ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ปุ่มเพิ่มสัญญาบริการ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ปุ่มแก้ไขสัญญาบริการ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ปุ่มลบสัญญาบริการ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ปุ่มดาวโหลดสัญญาบริการ</a:t>
            </a:r>
            <a:endParaRPr lang="en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439E59-FF94-F8E6-0B27-588A562A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241036"/>
            <a:ext cx="6578600" cy="46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67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สัญญาบริการ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</a:t>
            </a: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สัญญาบริการ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ปุ่มกลับหน้าหลักสัญญาบริการ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เลือกรายชื่อลูกค้าที่ต้องการเพิ่มหรือแก้ไขสัญญาบริการ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เลือกสินค้าที่ต้องการ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กด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เพื่อบันทึกข้อมูลลงระบบ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DA277-3D5D-CD8F-EFC2-2E621BD5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3" y="1421065"/>
            <a:ext cx="7165411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9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สัญญาซื้อ-ขาย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สัญญาซื้อ-ขาย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เมนูสัญญา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ช่องค้นหาสัญญาซื้อ-ขาย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ปุ่มเพิ่มสัญญาซื้อ-ขาย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ปุ่มแก้ไขสัญญาซื้อ-ขาย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ปุ่มลบสัญญาซื้อ-ขาย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ปุ่มดาวโหลดสัญญาซื้อ-ขาย</a:t>
            </a:r>
            <a:endParaRPr lang="en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8B3BC-7154-D750-834E-2202CB11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49" y="1251536"/>
            <a:ext cx="6477669" cy="4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83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สัญญาซื้อ-ขาย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เพิ่ม/แก้ไขสัญญาซื้อ-ขาย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ปุ่มกลับหน้าหลักสัญญาซื้อ-ขาย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เลือกรายชื่อลูกค้าที่ต้องการเพิ่มหรือแก้ไขสัญญาซื้อ-ขาย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เลือกสินค้าที่ต้องการ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กด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เพื่อบันทึกข้อมูลลงระบบ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9001FD-EACF-3CAD-0AF6-7EC7E34C3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07" y="1454989"/>
            <a:ext cx="7030641" cy="420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08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อนุมัติเอกสาร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อนุมัติเอกสาร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เป็นเมนูสำหรับผู้ที่ได้รับสิทธิ์ในการอนุมัติเอกสารต่างๆ เมื่อมีเอกสารที่ต้องอนุมัติ จะมีตัวเลขบอกว่ามีจำนวนเอกสารที่ร้องขอการอนุมัติเข้ามา</a:t>
            </a:r>
          </a:p>
          <a:p>
            <a:endParaRPr lang="th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1. เมนูอนุมัติเอกสาร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2. หมวดหมู่เอกสารที่มีสิทธิ์ในการอนุมัติ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3. เอกสารแนบของเอกสารแต่ละประเภท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4. ปุ่มอนุมัติเอกสาร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5. ปุ่มยกเลิกอนุมัติเอกสาร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5812E-A474-5CCF-B81C-C4FC387D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58" y="1306969"/>
            <a:ext cx="6569393" cy="45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91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ใบคืนสินค้า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ใบคืนสินค้า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เลือกเมนูใบคืนสินค้า</a:t>
            </a:r>
            <a:b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การเพิ่มใบคืนสินค้า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ช่องการค้นหาใบคืนสินค้า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ปุ่มแก้ไขใบคืนสินค้า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ปุ่มลบใบคืนสินค้า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6C8C5-AA3A-DAB8-AEDF-BEE55C901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52" y="1320249"/>
            <a:ext cx="6878403" cy="40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43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QR Code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QR Code 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คือระบบ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</a:t>
            </a:r>
            <a:r>
              <a:rPr lang="th-TH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ำห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รับงานบริการของช่างเวลาเข้าให้บริการลูกค้า เมื่อเข้าบริการจะต้องมีการสแกน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เพื่อทราบรายละเอียด โดยการกดตรงรูป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เพื่อทำการถ่ายรูป ก่อนการเข้ารับบริการลูกค้าทุกครั้ง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36B2E-0FA1-2A8E-AE92-105C0D03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93" y="1421065"/>
            <a:ext cx="6525005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077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QR Code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QR Code 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เมื่อสแกน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แล้วช่างผู้ให้บริการจะเห็นเมนูทั้งหมด 3 เมนู</a:t>
            </a:r>
          </a:p>
          <a:p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ใบ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ใบงานในการเข้ารับบริการ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ใบสั่งน้ำยา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5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รายการทั้ง 3 เมนูนี้สามารถย้อนกลับไปดูคู่มือการใช้งานของแต่ละส่วนได้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7A188B-0E21-F08A-5BD5-571A7248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09" y="1348319"/>
            <a:ext cx="6950637" cy="44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02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ใบคืนสินค้า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 ใบคืนสินค้า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ปุ่มกลับหน้าหลักใบคืนสินค้า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เลือกรายชื่อลูกค้าที่ต้องการเพิ่มหรือแก้ไขใบคืนสินค้า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เลือกสินค้าที่ต้องการคืนสินค้า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กรอกรายการของแถมที่ต้องรับคืนสินค้า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ปุ่มเพื่อให้ลูกค้าเซ็นเมื่อมีการคืนสินค้าแล้ว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กด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เพื่อบันทึกข้อมูลลงระบบ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1745F-94DF-70DC-E704-4DB4E805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1" y="994839"/>
            <a:ext cx="3771676" cy="3103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BDF98-AA9A-C0AC-C8F9-EEDA9C4C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67" y="3512561"/>
            <a:ext cx="3771676" cy="25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2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กลุ่มลูกค้า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กลุ่มลูกค้า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กลุ่มลูกค้า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DC75E-87E6-701E-C4DE-B1617CF69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" b="20433"/>
          <a:stretch/>
        </p:blipFill>
        <p:spPr>
          <a:xfrm>
            <a:off x="773516" y="1241036"/>
            <a:ext cx="6918999" cy="48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31540-DA39-494C-A6CB-D384358569D4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C09E39-DC5F-4CED-973E-4DA58B828A99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31E281-EDA5-4A92-A775-3AECFA7E64E2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0" name="Plaque 19">
              <a:extLst>
                <a:ext uri="{FF2B5EF4-FFF2-40B4-BE49-F238E27FC236}">
                  <a16:creationId xmlns:a16="http://schemas.microsoft.com/office/drawing/2014/main" id="{FB4DEC04-DECF-406B-8877-47F99EF9985E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7FC673-62E7-4BC3-A969-AC94CCBAEDDF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6E22AD-8EDE-4131-A570-975FF7E702BD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401152-1C41-4CDC-9452-E836894ADB43}"/>
                </a:ext>
              </a:extLst>
            </p:cNvPr>
            <p:cNvSpPr/>
            <p:nvPr/>
          </p:nvSpPr>
          <p:spPr>
            <a:xfrm>
              <a:off x="2113808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การเพิ่ม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TH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6" name="Picture 2">
              <a:hlinkClick r:id="rId3"/>
              <a:extLst>
                <a:ext uri="{FF2B5EF4-FFF2-40B4-BE49-F238E27FC236}">
                  <a16:creationId xmlns:a16="http://schemas.microsoft.com/office/drawing/2014/main" id="{5154AB08-E2A1-426E-ADED-B2BBAD601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217454" y="2063847"/>
            <a:ext cx="272553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 )</a:t>
            </a:r>
            <a:br>
              <a:rPr lang="th-TH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6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กรอกข้อมูลตามแบบฟอร์ม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บันทึก เพื่อสร้าง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6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C272B-2617-35D8-D1BE-5F781E7C8B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90" r="-922" b="4860"/>
          <a:stretch/>
        </p:blipFill>
        <p:spPr>
          <a:xfrm>
            <a:off x="1315598" y="1644768"/>
            <a:ext cx="5813339" cy="42183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9254FA-1CF7-693B-3F51-76046883A7AD}"/>
              </a:ext>
            </a:extLst>
          </p:cNvPr>
          <p:cNvSpPr/>
          <p:nvPr/>
        </p:nvSpPr>
        <p:spPr>
          <a:xfrm>
            <a:off x="3685247" y="5296395"/>
            <a:ext cx="577403" cy="37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81E38BA-9498-7F4F-9943-4605A453C8D9}"/>
              </a:ext>
            </a:extLst>
          </p:cNvPr>
          <p:cNvSpPr/>
          <p:nvPr/>
        </p:nvSpPr>
        <p:spPr>
          <a:xfrm>
            <a:off x="4262650" y="5825781"/>
            <a:ext cx="292059" cy="319700"/>
          </a:xfrm>
          <a:prstGeom prst="wedgeRoundRectCallout">
            <a:avLst>
              <a:gd name="adj1" fmla="val -72049"/>
              <a:gd name="adj2" fmla="val -116816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+mj-cs"/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4802AA-3E1C-258D-512A-11618B2F9450}"/>
              </a:ext>
            </a:extLst>
          </p:cNvPr>
          <p:cNvSpPr/>
          <p:nvPr/>
        </p:nvSpPr>
        <p:spPr>
          <a:xfrm>
            <a:off x="1462628" y="1656643"/>
            <a:ext cx="5515930" cy="33574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E9F4A37-88E2-BBE8-D28B-30DE36D773F6}"/>
              </a:ext>
            </a:extLst>
          </p:cNvPr>
          <p:cNvSpPr/>
          <p:nvPr/>
        </p:nvSpPr>
        <p:spPr>
          <a:xfrm>
            <a:off x="6501697" y="4783438"/>
            <a:ext cx="292059" cy="319700"/>
          </a:xfrm>
          <a:prstGeom prst="wedgeRoundRectCallout">
            <a:avLst>
              <a:gd name="adj1" fmla="val -72049"/>
              <a:gd name="adj2" fmla="val -116816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+mj-cs"/>
              </a:rPr>
              <a:t>3</a:t>
            </a:r>
            <a:endParaRPr lang="th-TH" sz="1400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55735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กลุ่มลูกค้า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กลุ่มลูกค้า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การเพิ่มกลุ่มลูกค้า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ช่องการค้นหากลุ่มลูกค้า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ปุ่มแก้ไขกลุ่มลูกค้า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ปุ่มลบกลุ่มลูกค้า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0327F-71E1-BD54-6922-98A416DF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3" y="1494668"/>
            <a:ext cx="7219324" cy="30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425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กลุ่มลูกค้า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 กลุ่มลูกค้า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ปุ่มกลับหน้าหลักกลุ่มลูกค้า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กรอกข้อมูลของกลุ่มลูกค้าตามรายละเอียด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EDF64-A455-7F6A-2E00-7FFA092F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1" y="1454989"/>
            <a:ext cx="6971544" cy="42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517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ประเภทลูกค้า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ประเภทลูกค้า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ประเภทลูกค้า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6C0CA-AA13-58D8-E0E6-47DA79FEE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2" b="26279"/>
          <a:stretch/>
        </p:blipFill>
        <p:spPr>
          <a:xfrm>
            <a:off x="682521" y="1241036"/>
            <a:ext cx="7229028" cy="46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8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ประเภทลูกค้า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ประเภทลูกค้า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การเพิ่มประเภทลูกค้า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ช่องการค้นหาประเภทลูกค้า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ปุ่มแก้ไขประเภทลูกค้า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ปุ่มลบประเภทลูกค้า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85067-3366-6DAF-64CE-A12D320E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08" y="1897760"/>
            <a:ext cx="6973431" cy="278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61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ประเภทลูกค้า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 ประเภทลูกค้า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ปุ่มกลับหน้าหลักประเภทลูกค้า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กรอกข้อมูลของประเภทลูกค้าตามรายละเอียด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1896A9-99FD-1B6B-FC67-A5847389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6" y="1167399"/>
            <a:ext cx="7040217" cy="48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130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ประเภทบริการลูกค้า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ประเภทบริการลูกค้า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ประเภทบริการลูกค้า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E0CB-41EC-3B47-FDFC-069079D93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7" b="26998"/>
          <a:stretch/>
        </p:blipFill>
        <p:spPr>
          <a:xfrm>
            <a:off x="630256" y="1191492"/>
            <a:ext cx="7168278" cy="46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6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ประเภทบริการลูกค้า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ประเภทบริการลูกค้า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การเพิ่มประเภทบริการทลูกค้า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ช่องการค้นหาประเภทลูกค้า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ปุ่มแก้ไขประเภทบริการลูกค้า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ปุ่มลบประเภทบริการลูกค้า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D6566-E0E6-0C9D-09EA-4DA8B852B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20" y="1454989"/>
            <a:ext cx="7279964" cy="30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530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ประเภทบริการลูกค้า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 ประเภทบริการลูกค้า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ปุ่มกลับหน้าหลักประเภทบริการลูกค้า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กรอกข้อมูลของประเภทบริการลูกค้าตามรายละเอียด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D6C43-33E8-777D-4358-96D19B4C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59" y="1421065"/>
            <a:ext cx="7123704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71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ประเภทสินค้า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5DDBC6-71BD-83F6-68E2-9499E138A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5" b="24316"/>
          <a:stretch/>
        </p:blipFill>
        <p:spPr>
          <a:xfrm>
            <a:off x="682520" y="1241036"/>
            <a:ext cx="7176019" cy="47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508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การเพิ่มประเภทสินค้า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ช่องการค้นหาประเภทสินค้า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ปุ่มแก้ไขประเภทสินค้า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ปุ่มลบประเภทสินค้า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94C1B-A79C-668B-C85B-5C36D9A2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3" y="1533422"/>
            <a:ext cx="7341513" cy="36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7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795C444-1591-41D5-A81D-AD7000220F6F}"/>
              </a:ext>
            </a:extLst>
          </p:cNvPr>
          <p:cNvGrpSpPr/>
          <p:nvPr/>
        </p:nvGrpSpPr>
        <p:grpSpPr>
          <a:xfrm>
            <a:off x="653144" y="712519"/>
            <a:ext cx="10885712" cy="5480462"/>
            <a:chOff x="653144" y="712519"/>
            <a:chExt cx="10885712" cy="548046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EB8796-048E-4008-A42C-30785D77EC64}"/>
                </a:ext>
              </a:extLst>
            </p:cNvPr>
            <p:cNvSpPr/>
            <p:nvPr/>
          </p:nvSpPr>
          <p:spPr>
            <a:xfrm>
              <a:off x="653144" y="712519"/>
              <a:ext cx="1389412" cy="4156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Area</a:t>
              </a:r>
              <a:endParaRPr lang="en-TH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66B3C9-E9D0-40FF-A104-04BDC366F0D4}"/>
                </a:ext>
              </a:extLst>
            </p:cNvPr>
            <p:cNvSpPr/>
            <p:nvPr/>
          </p:nvSpPr>
          <p:spPr>
            <a:xfrm>
              <a:off x="653144" y="1175655"/>
              <a:ext cx="10885712" cy="501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0" name="Plaque 19">
              <a:extLst>
                <a:ext uri="{FF2B5EF4-FFF2-40B4-BE49-F238E27FC236}">
                  <a16:creationId xmlns:a16="http://schemas.microsoft.com/office/drawing/2014/main" id="{B6D9A4E4-CC2A-49EF-927A-9D1C381B240A}"/>
                </a:ext>
              </a:extLst>
            </p:cNvPr>
            <p:cNvSpPr/>
            <p:nvPr/>
          </p:nvSpPr>
          <p:spPr>
            <a:xfrm>
              <a:off x="7683812" y="1505473"/>
              <a:ext cx="60007" cy="4357688"/>
            </a:xfrm>
            <a:prstGeom prst="plaqu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47EC0E-BF9D-4A90-B8EF-3F214948B973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050CAD-3B7C-4F7D-BDF0-3AC94132ACB5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1D72AF-08D2-4C0F-857F-97EDDFA43866}"/>
                </a:ext>
              </a:extLst>
            </p:cNvPr>
            <p:cNvSpPr/>
            <p:nvPr/>
          </p:nvSpPr>
          <p:spPr>
            <a:xfrm>
              <a:off x="2113808" y="712519"/>
              <a:ext cx="9425047" cy="4156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order-&gt;</a:t>
              </a:r>
              <a:r>
                <a:rPr lang="th-TH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th-TH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แจ้งงาน</a:t>
              </a:r>
              <a:endParaRPr lang="th-TH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6" name="Picture 2">
              <a:hlinkClick r:id="rId3"/>
              <a:extLst>
                <a:ext uri="{FF2B5EF4-FFF2-40B4-BE49-F238E27FC236}">
                  <a16:creationId xmlns:a16="http://schemas.microsoft.com/office/drawing/2014/main" id="{AF81A0AD-A570-47FE-AE99-385DFAE4D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575" y="1399609"/>
              <a:ext cx="770819" cy="851047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164512" y="1802056"/>
            <a:ext cx="32161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แจ้งงาน</a:t>
            </a:r>
          </a:p>
          <a:p>
            <a:endParaRPr lang="th-TH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การแจ้งงานบริการ ( ของแต่ละ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 )</a:t>
            </a:r>
            <a:b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เลือกเมนู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order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เลือกหัวข้อแจ้งงาน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EF119-3976-953E-209A-63CE13C2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24" y="1271050"/>
            <a:ext cx="6852787" cy="4714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11B02B-0F49-F3BD-D33E-21F5CEC59BC7}"/>
              </a:ext>
            </a:extLst>
          </p:cNvPr>
          <p:cNvSpPr/>
          <p:nvPr/>
        </p:nvSpPr>
        <p:spPr>
          <a:xfrm>
            <a:off x="819150" y="1270006"/>
            <a:ext cx="819645" cy="8200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057B913-E247-56D5-6356-29EBE8DD8B9B}"/>
              </a:ext>
            </a:extLst>
          </p:cNvPr>
          <p:cNvSpPr/>
          <p:nvPr/>
        </p:nvSpPr>
        <p:spPr>
          <a:xfrm>
            <a:off x="1607129" y="1222507"/>
            <a:ext cx="320634" cy="263134"/>
          </a:xfrm>
          <a:prstGeom prst="wedgeRoundRectCallout">
            <a:avLst>
              <a:gd name="adj1" fmla="val -75465"/>
              <a:gd name="adj2" fmla="val 94092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+mj-cs"/>
              </a:rPr>
              <a:t>1</a:t>
            </a:r>
            <a:endParaRPr lang="th-TH" sz="1400" b="1" dirty="0"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40347-65E4-529A-3314-C62F355F06BD}"/>
              </a:ext>
            </a:extLst>
          </p:cNvPr>
          <p:cNvSpPr/>
          <p:nvPr/>
        </p:nvSpPr>
        <p:spPr>
          <a:xfrm>
            <a:off x="5153055" y="4233924"/>
            <a:ext cx="296977" cy="26014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4987D70-4ACE-5EDA-F9BD-81CFF8CF4342}"/>
              </a:ext>
            </a:extLst>
          </p:cNvPr>
          <p:cNvSpPr/>
          <p:nvPr/>
        </p:nvSpPr>
        <p:spPr>
          <a:xfrm>
            <a:off x="4870767" y="4528023"/>
            <a:ext cx="213908" cy="130209"/>
          </a:xfrm>
          <a:prstGeom prst="wedgeRoundRectCallout">
            <a:avLst>
              <a:gd name="adj1" fmla="val 94995"/>
              <a:gd name="adj2" fmla="val -157690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cs typeface="+mj-cs"/>
              </a:rPr>
              <a:t>2</a:t>
            </a:r>
            <a:endParaRPr lang="th-TH" sz="1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452834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479503" y="364179"/>
            <a:ext cx="1563054" cy="56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479503" y="994839"/>
            <a:ext cx="11232994" cy="519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8091551" y="1421065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C0681-DC68-4740-8FF2-ED5595095151}"/>
              </a:ext>
            </a:extLst>
          </p:cNvPr>
          <p:cNvGrpSpPr/>
          <p:nvPr/>
        </p:nvGrpSpPr>
        <p:grpSpPr>
          <a:xfrm>
            <a:off x="8217639" y="1191492"/>
            <a:ext cx="3411855" cy="4852122"/>
            <a:chOff x="7960995" y="1328738"/>
            <a:chExt cx="3411855" cy="47148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E95748-296A-C04D-8BCB-BF0D37E64DEB}"/>
                </a:ext>
              </a:extLst>
            </p:cNvPr>
            <p:cNvSpPr>
              <a:spLocks/>
            </p:cNvSpPr>
            <p:nvPr/>
          </p:nvSpPr>
          <p:spPr>
            <a:xfrm>
              <a:off x="7960995" y="1328738"/>
              <a:ext cx="3411855" cy="47148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CE962-9DAD-AB4C-ACF0-D308DE4EC379}"/>
                </a:ext>
              </a:extLst>
            </p:cNvPr>
            <p:cNvSpPr/>
            <p:nvPr/>
          </p:nvSpPr>
          <p:spPr>
            <a:xfrm>
              <a:off x="8003842" y="1376881"/>
              <a:ext cx="3309001" cy="46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364179"/>
            <a:ext cx="9634317" cy="5630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&gt; </a:t>
            </a:r>
            <a:r>
              <a:rPr lang="th-TH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ประเภทสินค้า</a:t>
            </a:r>
            <a:endParaRPr lang="en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79DCCE-22C2-4D26-83C0-F11537B1AFB6}"/>
              </a:ext>
            </a:extLst>
          </p:cNvPr>
          <p:cNvSpPr txBox="1"/>
          <p:nvPr/>
        </p:nvSpPr>
        <p:spPr>
          <a:xfrm>
            <a:off x="8368843" y="1454989"/>
            <a:ext cx="3216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เพิ่ม/แก้ไข ประเภทสินค้า</a:t>
            </a:r>
            <a:br>
              <a:rPr lang="th-TH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ปุ่มกลับหน้าหลักประเภทสินค้า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กรอกข้อมูลของประเภทสินค้าตามรายละเอียด ที่ต้องการเพิ่มหรือแก้ไข</a:t>
            </a:r>
          </a:p>
          <a:p>
            <a:r>
              <a:rPr lang="th-TH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เมื่อกรอกข้อมูลเสร็จให้ทำการกดที่ปุ่ม 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43394-42C0-E454-03A9-F69612D5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3" y="1332768"/>
            <a:ext cx="7101052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96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รายการสินค้า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เลือกเมนู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Setting</a:t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เลือกรายการสินค้า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รายการสินค้า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9E693-541E-9246-820C-E955F9C24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6" y="1882067"/>
            <a:ext cx="6591937" cy="375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199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รายการสินค้า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สต๊อกสินค้า</a:t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เพิ่มสินค้า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3. รับเข้าสต๊อกสินค้า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4. รายงานสต๊อกสินค้า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รายการสินค้า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7158CB-7DED-A644-A58E-05C7F5C6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64" y="1622824"/>
            <a:ext cx="6477466" cy="40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814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สต็อกสินค้า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แสดงรายการสต็อกของสินค้าทั้งหมดสามารถค้นหาสินค้าได้ที่หมายเลข 1 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สามารถแก้ไขสินค้าได้ที่หมายเลข 2 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สามารถลบสินค้าได้ที่หมายเลข 3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</a:t>
            </a:r>
            <a:r>
              <a:rPr lang="th-TH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ป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ริ้นบาร์โค้ดได้ที่หมายเลข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รายการสินค้า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86AD79-CE44-099A-32E6-AAEBC802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70" y="2660073"/>
            <a:ext cx="6520866" cy="1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627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เพิ่มสินค้า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กดเพิ่มสินค้าและต้องกรอกข้อมูลตามช่องที่กำหนดให้ตามหมายเลข 1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หลังจากกรอกข้อมูลเสร็จให้ทำการกดที่หมายเลข 2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รายการสินค้า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9899E9-75B9-F942-8154-74F29222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423" y="1376881"/>
            <a:ext cx="4699750" cy="46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98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รับเข้าสต็อกสินค้า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กดรับเข้าสต็อกสินค้าและต้องกรอกข้อมูลตามช่องที่กำหนดให้ตามหมายเลข 1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หลังจากกรอกข้อมูลเสร็จให้ทำการ แสกนหมายเลขบาร์โค้ดของสินค้าที่ต้องการรับเข้าที่หมายเลข 2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สามารถเปลี่ยนจำนวนสินค้าได้ที่หมายเลข 3 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หลังจากรับเข้าสินค้าทังหมดแล้วให้กดที่หมายเลข 4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หากต้องการกลับไปหน้าแรกให้กดหมายเลข 5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รายการสินค้า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0AB5-28E0-2E49-B34A-75D0509E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86" y="1780212"/>
            <a:ext cx="6690933" cy="36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60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การปริ</a:t>
            </a:r>
            <a:r>
              <a:rPr lang="th-TH" sz="2000" b="1" u="sng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้น</a:t>
            </a:r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และบันทึกภาพบาร์โค้ดสินค้า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ทำได้ 2 วิธี คือ</a:t>
            </a:r>
            <a:b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1. สามารถปริ้นบาร์</a:t>
            </a:r>
            <a:r>
              <a:rPr lang="th-TH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โคด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โดยการกด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Ctrl + P</a:t>
            </a:r>
          </a:p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จะขึ้นภาพหมายแล้ว 1 และทำการกดปริ</a:t>
            </a:r>
            <a:r>
              <a:rPr lang="th-TH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้น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2. สามารถบันทักภาพลงที่เครื่องคอมพิวเตอร์ตามภาพหมายเลข 2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รายการสินค้า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73256-8419-8168-C951-DE994674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77" y="1616892"/>
            <a:ext cx="2477872" cy="4065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8FEBD-66AE-6571-27D2-A4C86714D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001" y="2565013"/>
            <a:ext cx="3811805" cy="223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854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รายงานรับเข้าสต็อกสินค้า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สามารถเลือกรายงานรับเข้าสต็อกสินค้าได้โดยการเลือกกำหนดช่วงเวลา หรือหากต้องการรายงานทั้งหมดสามารถเลือกไม่กำหนดช่วงเวลาได้</a:t>
            </a:r>
            <a:endParaRPr lang="en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รายการสินค้า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8ACE7-5D7F-D944-ABE0-B12B69E2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061389"/>
            <a:ext cx="6643418" cy="31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744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รายการอะไหล่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เลือกเมนู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Setting</a:t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เลือกรายการอะไหล่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รายการอะไหล่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F6C997-44EB-5345-9DA4-10891A9A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57" y="1877323"/>
            <a:ext cx="6661698" cy="38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36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B0ABED-DFCE-0846-8599-7C8AD9C87C00}"/>
              </a:ext>
            </a:extLst>
          </p:cNvPr>
          <p:cNvSpPr/>
          <p:nvPr/>
        </p:nvSpPr>
        <p:spPr>
          <a:xfrm>
            <a:off x="653144" y="712519"/>
            <a:ext cx="1389412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</a:t>
            </a:r>
            <a:endParaRPr lang="en-TH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6F32E-6C8F-4445-900A-DE34B6924BC3}"/>
              </a:ext>
            </a:extLst>
          </p:cNvPr>
          <p:cNvSpPr/>
          <p:nvPr/>
        </p:nvSpPr>
        <p:spPr>
          <a:xfrm>
            <a:off x="2078181" y="712519"/>
            <a:ext cx="2244436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intranet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ADE72-B6F4-2447-9465-B9E94E27BDB4}"/>
              </a:ext>
            </a:extLst>
          </p:cNvPr>
          <p:cNvSpPr/>
          <p:nvPr/>
        </p:nvSpPr>
        <p:spPr>
          <a:xfrm>
            <a:off x="653144" y="1175655"/>
            <a:ext cx="10885712" cy="5017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6D1D046E-44F0-0047-BDC2-C30AB223BC18}"/>
              </a:ext>
            </a:extLst>
          </p:cNvPr>
          <p:cNvSpPr/>
          <p:nvPr/>
        </p:nvSpPr>
        <p:spPr>
          <a:xfrm>
            <a:off x="7683812" y="1505473"/>
            <a:ext cx="60007" cy="4357688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5748-296A-C04D-8BCB-BF0D37E64DEB}"/>
              </a:ext>
            </a:extLst>
          </p:cNvPr>
          <p:cNvSpPr>
            <a:spLocks/>
          </p:cNvSpPr>
          <p:nvPr/>
        </p:nvSpPr>
        <p:spPr>
          <a:xfrm>
            <a:off x="7960995" y="1328738"/>
            <a:ext cx="3411855" cy="4714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CE962-9DAD-AB4C-ACF0-D308DE4EC379}"/>
              </a:ext>
            </a:extLst>
          </p:cNvPr>
          <p:cNvSpPr/>
          <p:nvPr/>
        </p:nvSpPr>
        <p:spPr>
          <a:xfrm>
            <a:off x="8003842" y="1376881"/>
            <a:ext cx="3309001" cy="46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F6803-F005-C542-94BF-1E060F600938}"/>
              </a:ext>
            </a:extLst>
          </p:cNvPr>
          <p:cNvSpPr txBox="1"/>
          <p:nvPr/>
        </p:nvSpPr>
        <p:spPr>
          <a:xfrm>
            <a:off x="8046723" y="1562625"/>
            <a:ext cx="321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รายการอะไหล่</a:t>
            </a:r>
            <a:br>
              <a:rPr lang="th-TH" sz="2000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br>
              <a:rPr lang="en-US" sz="200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สต๊อกอะไหล่</a:t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เพิ่มอะไหล่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3. รับเข้าสต๊อกอะไหล่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4. รายงานสต๊อกอะไหล่</a:t>
            </a:r>
            <a:endParaRPr lang="en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230C7-4721-8B47-91C1-5AA3902D515F}"/>
              </a:ext>
            </a:extLst>
          </p:cNvPr>
          <p:cNvSpPr/>
          <p:nvPr/>
        </p:nvSpPr>
        <p:spPr>
          <a:xfrm>
            <a:off x="2078180" y="712519"/>
            <a:ext cx="9460675" cy="4156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รายการอะไหล่</a:t>
            </a:r>
            <a:endParaRPr lang="en-TH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30316-9FAF-214C-9719-2AB25DC8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47" y="1505473"/>
            <a:ext cx="5862262" cy="44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</TotalTime>
  <Words>6785</Words>
  <Application>Microsoft Macintosh PowerPoint</Application>
  <PresentationFormat>Widescreen</PresentationFormat>
  <Paragraphs>1535</Paragraphs>
  <Slides>147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4" baseType="lpstr">
      <vt:lpstr>Angsana New</vt:lpstr>
      <vt:lpstr>Arial</vt:lpstr>
      <vt:lpstr>Calibri</vt:lpstr>
      <vt:lpstr>Calibri Light</vt:lpstr>
      <vt:lpstr>Prompt Thin</vt:lpstr>
      <vt:lpstr>Tahoma</vt:lpstr>
      <vt:lpstr>Office Theme</vt:lpstr>
      <vt:lpstr>คู่มือการใช้งาน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Dumrus Sukasam</dc:creator>
  <cp:lastModifiedBy>Dumrus Sukasam</cp:lastModifiedBy>
  <cp:revision>190</cp:revision>
  <cp:lastPrinted>2022-02-07T05:26:26Z</cp:lastPrinted>
  <dcterms:created xsi:type="dcterms:W3CDTF">2022-02-07T04:23:02Z</dcterms:created>
  <dcterms:modified xsi:type="dcterms:W3CDTF">2022-10-09T04:20:28Z</dcterms:modified>
</cp:coreProperties>
</file>